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64" r:id="rId5"/>
    <p:sldId id="313" r:id="rId6"/>
    <p:sldId id="314" r:id="rId7"/>
    <p:sldId id="316" r:id="rId8"/>
    <p:sldId id="317" r:id="rId9"/>
    <p:sldId id="318" r:id="rId10"/>
    <p:sldId id="319" r:id="rId11"/>
    <p:sldId id="327" r:id="rId12"/>
    <p:sldId id="328" r:id="rId13"/>
    <p:sldId id="329" r:id="rId14"/>
    <p:sldId id="330" r:id="rId15"/>
    <p:sldId id="331" r:id="rId16"/>
    <p:sldId id="332" r:id="rId17"/>
    <p:sldId id="333" r:id="rId18"/>
    <p:sldId id="334" r:id="rId19"/>
    <p:sldId id="335" r:id="rId20"/>
    <p:sldId id="32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FF8CE-8B6B-414F-A37F-A7110CD6707A}" v="1139" dt="2021-10-05T12:20:16.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sav S" userId="98531637011fa9f8" providerId="LiveId" clId="{714C746C-4716-4FCC-9AE7-70C56A5F9E1B}"/>
    <pc:docChg chg="undo custSel addSld delSld modSld">
      <pc:chgData name="Utsav S" userId="98531637011fa9f8" providerId="LiveId" clId="{714C746C-4716-4FCC-9AE7-70C56A5F9E1B}" dt="2021-06-13T10:54:57.242" v="1742"/>
      <pc:docMkLst>
        <pc:docMk/>
      </pc:docMkLst>
      <pc:sldChg chg="addSp delSp modSp modTransition">
        <pc:chgData name="Utsav S" userId="98531637011fa9f8" providerId="LiveId" clId="{714C746C-4716-4FCC-9AE7-70C56A5F9E1B}" dt="2021-06-13T10:29:19.335" v="1713"/>
        <pc:sldMkLst>
          <pc:docMk/>
          <pc:sldMk cId="42028081" sldId="264"/>
        </pc:sldMkLst>
        <pc:picChg chg="add del mod">
          <ac:chgData name="Utsav S" userId="98531637011fa9f8" providerId="LiveId" clId="{714C746C-4716-4FCC-9AE7-70C56A5F9E1B}" dt="2021-06-13T10:29:03.920" v="1712"/>
          <ac:picMkLst>
            <pc:docMk/>
            <pc:sldMk cId="42028081" sldId="264"/>
            <ac:picMk id="4" creationId="{C68BC349-8523-469B-B008-DC85EEC2DC69}"/>
          </ac:picMkLst>
        </pc:picChg>
        <pc:picChg chg="add del mod">
          <ac:chgData name="Utsav S" userId="98531637011fa9f8" providerId="LiveId" clId="{714C746C-4716-4FCC-9AE7-70C56A5F9E1B}" dt="2021-06-13T10:29:19.335" v="1713"/>
          <ac:picMkLst>
            <pc:docMk/>
            <pc:sldMk cId="42028081" sldId="264"/>
            <ac:picMk id="5" creationId="{B6B8AB3C-4AE9-49E5-AEA5-D5E93F0F642B}"/>
          </ac:picMkLst>
        </pc:picChg>
        <pc:picChg chg="add mod">
          <ac:chgData name="Utsav S" userId="98531637011fa9f8" providerId="LiveId" clId="{714C746C-4716-4FCC-9AE7-70C56A5F9E1B}" dt="2021-06-13T10:29:19.335" v="1713"/>
          <ac:picMkLst>
            <pc:docMk/>
            <pc:sldMk cId="42028081" sldId="264"/>
            <ac:picMk id="6" creationId="{79D26D33-BCC3-4CD6-8381-4C9F3225A297}"/>
          </ac:picMkLst>
        </pc:picChg>
      </pc:sldChg>
      <pc:sldChg chg="addSp modSp mod modTransition">
        <pc:chgData name="Utsav S" userId="98531637011fa9f8" providerId="LiveId" clId="{714C746C-4716-4FCC-9AE7-70C56A5F9E1B}" dt="2021-06-13T10:30:22.723" v="1714"/>
        <pc:sldMkLst>
          <pc:docMk/>
          <pc:sldMk cId="949026239" sldId="313"/>
        </pc:sldMkLst>
        <pc:spChg chg="mod">
          <ac:chgData name="Utsav S" userId="98531637011fa9f8" providerId="LiveId" clId="{714C746C-4716-4FCC-9AE7-70C56A5F9E1B}" dt="2021-06-13T08:23:52.583" v="572" actId="20577"/>
          <ac:spMkLst>
            <pc:docMk/>
            <pc:sldMk cId="949026239" sldId="313"/>
            <ac:spMk id="44" creationId="{74F425E9-567B-4D34-AEE2-21F4B75445E1}"/>
          </ac:spMkLst>
        </pc:spChg>
        <pc:picChg chg="add mod">
          <ac:chgData name="Utsav S" userId="98531637011fa9f8" providerId="LiveId" clId="{714C746C-4716-4FCC-9AE7-70C56A5F9E1B}" dt="2021-06-13T10:30:22.723" v="1714"/>
          <ac:picMkLst>
            <pc:docMk/>
            <pc:sldMk cId="949026239" sldId="313"/>
            <ac:picMk id="3" creationId="{70AD5B57-9BFE-4259-88F3-5FFAC9EE8845}"/>
          </ac:picMkLst>
        </pc:picChg>
      </pc:sldChg>
      <pc:sldChg chg="addSp modSp modTransition">
        <pc:chgData name="Utsav S" userId="98531637011fa9f8" providerId="LiveId" clId="{714C746C-4716-4FCC-9AE7-70C56A5F9E1B}" dt="2021-06-13T10:30:50.160" v="1715"/>
        <pc:sldMkLst>
          <pc:docMk/>
          <pc:sldMk cId="3113490953" sldId="314"/>
        </pc:sldMkLst>
        <pc:graphicFrameChg chg="mod">
          <ac:chgData name="Utsav S" userId="98531637011fa9f8" providerId="LiveId" clId="{714C746C-4716-4FCC-9AE7-70C56A5F9E1B}" dt="2021-06-03T10:53:02.286" v="209" actId="20577"/>
          <ac:graphicFrameMkLst>
            <pc:docMk/>
            <pc:sldMk cId="3113490953" sldId="314"/>
            <ac:graphicFrameMk id="5" creationId="{BAE3B064-536E-4EE6-B611-8D425F3738B2}"/>
          </ac:graphicFrameMkLst>
        </pc:graphicFrameChg>
        <pc:picChg chg="add mod">
          <ac:chgData name="Utsav S" userId="98531637011fa9f8" providerId="LiveId" clId="{714C746C-4716-4FCC-9AE7-70C56A5F9E1B}" dt="2021-06-13T10:30:50.160" v="1715"/>
          <ac:picMkLst>
            <pc:docMk/>
            <pc:sldMk cId="3113490953" sldId="314"/>
            <ac:picMk id="3" creationId="{2EC3B503-BFC8-46AB-B4C5-C5F19222B43D}"/>
          </ac:picMkLst>
        </pc:picChg>
      </pc:sldChg>
      <pc:sldChg chg="addSp delSp modSp new mod modTransition setBg">
        <pc:chgData name="Utsav S" userId="98531637011fa9f8" providerId="LiveId" clId="{714C746C-4716-4FCC-9AE7-70C56A5F9E1B}" dt="2021-06-13T10:31:49.010" v="1716"/>
        <pc:sldMkLst>
          <pc:docMk/>
          <pc:sldMk cId="1610699130" sldId="315"/>
        </pc:sldMkLst>
        <pc:spChg chg="mod">
          <ac:chgData name="Utsav S" userId="98531637011fa9f8" providerId="LiveId" clId="{714C746C-4716-4FCC-9AE7-70C56A5F9E1B}" dt="2021-06-03T10:30:27.852" v="59" actId="26606"/>
          <ac:spMkLst>
            <pc:docMk/>
            <pc:sldMk cId="1610699130" sldId="315"/>
            <ac:spMk id="2" creationId="{AE2736CF-C3E6-448E-806F-D29C8C5B8386}"/>
          </ac:spMkLst>
        </pc:spChg>
        <pc:spChg chg="del mod">
          <ac:chgData name="Utsav S" userId="98531637011fa9f8" providerId="LiveId" clId="{714C746C-4716-4FCC-9AE7-70C56A5F9E1B}" dt="2021-06-03T10:30:27.852" v="59" actId="26606"/>
          <ac:spMkLst>
            <pc:docMk/>
            <pc:sldMk cId="1610699130" sldId="315"/>
            <ac:spMk id="3" creationId="{C0450102-9C25-4C88-8EB8-D322B9FCF88C}"/>
          </ac:spMkLst>
        </pc:spChg>
        <pc:spChg chg="add">
          <ac:chgData name="Utsav S" userId="98531637011fa9f8" providerId="LiveId" clId="{714C746C-4716-4FCC-9AE7-70C56A5F9E1B}" dt="2021-06-03T10:30:27.852" v="59" actId="26606"/>
          <ac:spMkLst>
            <pc:docMk/>
            <pc:sldMk cId="1610699130" sldId="315"/>
            <ac:spMk id="9" creationId="{A2AD6B69-E0A0-476D-9EE1-6B69F04C59F8}"/>
          </ac:spMkLst>
        </pc:spChg>
        <pc:spChg chg="add">
          <ac:chgData name="Utsav S" userId="98531637011fa9f8" providerId="LiveId" clId="{714C746C-4716-4FCC-9AE7-70C56A5F9E1B}" dt="2021-06-03T10:30:27.852" v="59" actId="26606"/>
          <ac:spMkLst>
            <pc:docMk/>
            <pc:sldMk cId="1610699130" sldId="315"/>
            <ac:spMk id="11" creationId="{16BE10A1-AD5F-4AB3-8A94-41D62B494ADB}"/>
          </ac:spMkLst>
        </pc:spChg>
        <pc:spChg chg="add">
          <ac:chgData name="Utsav S" userId="98531637011fa9f8" providerId="LiveId" clId="{714C746C-4716-4FCC-9AE7-70C56A5F9E1B}" dt="2021-06-03T10:30:27.852" v="59" actId="26606"/>
          <ac:spMkLst>
            <pc:docMk/>
            <pc:sldMk cId="1610699130" sldId="315"/>
            <ac:spMk id="13" creationId="{5684BFFE-6A90-4311-ACD5-B34177D46462}"/>
          </ac:spMkLst>
        </pc:spChg>
        <pc:graphicFrameChg chg="add">
          <ac:chgData name="Utsav S" userId="98531637011fa9f8" providerId="LiveId" clId="{714C746C-4716-4FCC-9AE7-70C56A5F9E1B}" dt="2021-06-03T10:30:27.852" v="59" actId="26606"/>
          <ac:graphicFrameMkLst>
            <pc:docMk/>
            <pc:sldMk cId="1610699130" sldId="315"/>
            <ac:graphicFrameMk id="5" creationId="{FF825958-64BB-4575-ABB5-311FEA9D41DB}"/>
          </ac:graphicFrameMkLst>
        </pc:graphicFrameChg>
        <pc:picChg chg="add mod">
          <ac:chgData name="Utsav S" userId="98531637011fa9f8" providerId="LiveId" clId="{714C746C-4716-4FCC-9AE7-70C56A5F9E1B}" dt="2021-06-13T10:31:49.010" v="1716"/>
          <ac:picMkLst>
            <pc:docMk/>
            <pc:sldMk cId="1610699130" sldId="315"/>
            <ac:picMk id="3" creationId="{0FD39971-9FFF-45D0-9BBA-EA7F4CD3EAD8}"/>
          </ac:picMkLst>
        </pc:picChg>
      </pc:sldChg>
      <pc:sldChg chg="addSp delSp modSp new mod modTransition setBg">
        <pc:chgData name="Utsav S" userId="98531637011fa9f8" providerId="LiveId" clId="{714C746C-4716-4FCC-9AE7-70C56A5F9E1B}" dt="2021-06-13T10:32:57.829" v="1717"/>
        <pc:sldMkLst>
          <pc:docMk/>
          <pc:sldMk cId="1877675014" sldId="316"/>
        </pc:sldMkLst>
        <pc:spChg chg="mod">
          <ac:chgData name="Utsav S" userId="98531637011fa9f8" providerId="LiveId" clId="{714C746C-4716-4FCC-9AE7-70C56A5F9E1B}" dt="2021-06-03T10:39:35.962" v="154" actId="26606"/>
          <ac:spMkLst>
            <pc:docMk/>
            <pc:sldMk cId="1877675014" sldId="316"/>
            <ac:spMk id="2" creationId="{CDB86575-55F3-48BE-BD30-F26953A94DD3}"/>
          </ac:spMkLst>
        </pc:spChg>
        <pc:spChg chg="del mod">
          <ac:chgData name="Utsav S" userId="98531637011fa9f8" providerId="LiveId" clId="{714C746C-4716-4FCC-9AE7-70C56A5F9E1B}" dt="2021-06-03T10:39:35.962" v="154" actId="26606"/>
          <ac:spMkLst>
            <pc:docMk/>
            <pc:sldMk cId="1877675014" sldId="316"/>
            <ac:spMk id="3" creationId="{F6AB14DC-DA39-45AA-8D0B-E7CB1589EB7C}"/>
          </ac:spMkLst>
        </pc:spChg>
        <pc:spChg chg="add">
          <ac:chgData name="Utsav S" userId="98531637011fa9f8" providerId="LiveId" clId="{714C746C-4716-4FCC-9AE7-70C56A5F9E1B}" dt="2021-06-03T10:39:35.962" v="154" actId="26606"/>
          <ac:spMkLst>
            <pc:docMk/>
            <pc:sldMk cId="1877675014" sldId="316"/>
            <ac:spMk id="9" creationId="{A2AD6B69-E0A0-476D-9EE1-6B69F04C59F8}"/>
          </ac:spMkLst>
        </pc:spChg>
        <pc:spChg chg="add">
          <ac:chgData name="Utsav S" userId="98531637011fa9f8" providerId="LiveId" clId="{714C746C-4716-4FCC-9AE7-70C56A5F9E1B}" dt="2021-06-03T10:39:35.962" v="154" actId="26606"/>
          <ac:spMkLst>
            <pc:docMk/>
            <pc:sldMk cId="1877675014" sldId="316"/>
            <ac:spMk id="11" creationId="{16BE10A1-AD5F-4AB3-8A94-41D62B494ADB}"/>
          </ac:spMkLst>
        </pc:spChg>
        <pc:spChg chg="add">
          <ac:chgData name="Utsav S" userId="98531637011fa9f8" providerId="LiveId" clId="{714C746C-4716-4FCC-9AE7-70C56A5F9E1B}" dt="2021-06-03T10:39:35.962" v="154" actId="26606"/>
          <ac:spMkLst>
            <pc:docMk/>
            <pc:sldMk cId="1877675014" sldId="316"/>
            <ac:spMk id="13" creationId="{5684BFFE-6A90-4311-ACD5-B34177D46462}"/>
          </ac:spMkLst>
        </pc:spChg>
        <pc:graphicFrameChg chg="add mod">
          <ac:chgData name="Utsav S" userId="98531637011fa9f8" providerId="LiveId" clId="{714C746C-4716-4FCC-9AE7-70C56A5F9E1B}" dt="2021-06-12T07:40:58.483" v="211"/>
          <ac:graphicFrameMkLst>
            <pc:docMk/>
            <pc:sldMk cId="1877675014" sldId="316"/>
            <ac:graphicFrameMk id="5" creationId="{B08EEC3C-2797-40FC-BA0A-A8BA2DAA37B4}"/>
          </ac:graphicFrameMkLst>
        </pc:graphicFrameChg>
        <pc:picChg chg="add mod">
          <ac:chgData name="Utsav S" userId="98531637011fa9f8" providerId="LiveId" clId="{714C746C-4716-4FCC-9AE7-70C56A5F9E1B}" dt="2021-06-13T10:32:57.829" v="1717"/>
          <ac:picMkLst>
            <pc:docMk/>
            <pc:sldMk cId="1877675014" sldId="316"/>
            <ac:picMk id="3" creationId="{3455BC64-53F3-4AA1-B28A-38D384DE1CEE}"/>
          </ac:picMkLst>
        </pc:picChg>
      </pc:sldChg>
      <pc:sldChg chg="addSp delSp modSp new mod modTransition setBg">
        <pc:chgData name="Utsav S" userId="98531637011fa9f8" providerId="LiveId" clId="{714C746C-4716-4FCC-9AE7-70C56A5F9E1B}" dt="2021-06-13T10:34:29.190" v="1718"/>
        <pc:sldMkLst>
          <pc:docMk/>
          <pc:sldMk cId="852415601" sldId="317"/>
        </pc:sldMkLst>
        <pc:spChg chg="mod">
          <ac:chgData name="Utsav S" userId="98531637011fa9f8" providerId="LiveId" clId="{714C746C-4716-4FCC-9AE7-70C56A5F9E1B}" dt="2021-06-13T08:21:24.340" v="449" actId="26606"/>
          <ac:spMkLst>
            <pc:docMk/>
            <pc:sldMk cId="852415601" sldId="317"/>
            <ac:spMk id="2" creationId="{D225ECE4-E726-4AA2-979F-E91E7775B815}"/>
          </ac:spMkLst>
        </pc:spChg>
        <pc:spChg chg="del mod">
          <ac:chgData name="Utsav S" userId="98531637011fa9f8" providerId="LiveId" clId="{714C746C-4716-4FCC-9AE7-70C56A5F9E1B}" dt="2021-06-13T08:21:24.340" v="449" actId="26606"/>
          <ac:spMkLst>
            <pc:docMk/>
            <pc:sldMk cId="852415601" sldId="317"/>
            <ac:spMk id="3" creationId="{BC1F1EA5-B6BA-4245-A54F-4488A15528AC}"/>
          </ac:spMkLst>
        </pc:spChg>
        <pc:spChg chg="add">
          <ac:chgData name="Utsav S" userId="98531637011fa9f8" providerId="LiveId" clId="{714C746C-4716-4FCC-9AE7-70C56A5F9E1B}" dt="2021-06-13T08:21:24.340" v="449" actId="26606"/>
          <ac:spMkLst>
            <pc:docMk/>
            <pc:sldMk cId="852415601" sldId="317"/>
            <ac:spMk id="9" creationId="{A2AD6B69-E0A0-476D-9EE1-6B69F04C59F8}"/>
          </ac:spMkLst>
        </pc:spChg>
        <pc:spChg chg="add">
          <ac:chgData name="Utsav S" userId="98531637011fa9f8" providerId="LiveId" clId="{714C746C-4716-4FCC-9AE7-70C56A5F9E1B}" dt="2021-06-13T08:21:24.340" v="449" actId="26606"/>
          <ac:spMkLst>
            <pc:docMk/>
            <pc:sldMk cId="852415601" sldId="317"/>
            <ac:spMk id="11" creationId="{16BE10A1-AD5F-4AB3-8A94-41D62B494ADB}"/>
          </ac:spMkLst>
        </pc:spChg>
        <pc:spChg chg="add">
          <ac:chgData name="Utsav S" userId="98531637011fa9f8" providerId="LiveId" clId="{714C746C-4716-4FCC-9AE7-70C56A5F9E1B}" dt="2021-06-13T08:21:24.340" v="449" actId="26606"/>
          <ac:spMkLst>
            <pc:docMk/>
            <pc:sldMk cId="852415601" sldId="317"/>
            <ac:spMk id="13" creationId="{5684BFFE-6A90-4311-ACD5-B34177D46462}"/>
          </ac:spMkLst>
        </pc:spChg>
        <pc:graphicFrameChg chg="add">
          <ac:chgData name="Utsav S" userId="98531637011fa9f8" providerId="LiveId" clId="{714C746C-4716-4FCC-9AE7-70C56A5F9E1B}" dt="2021-06-13T08:21:24.340" v="449" actId="26606"/>
          <ac:graphicFrameMkLst>
            <pc:docMk/>
            <pc:sldMk cId="852415601" sldId="317"/>
            <ac:graphicFrameMk id="5" creationId="{BA0B0C0D-46B9-4F8E-9F06-9FA48BC43FD8}"/>
          </ac:graphicFrameMkLst>
        </pc:graphicFrameChg>
        <pc:picChg chg="add mod">
          <ac:chgData name="Utsav S" userId="98531637011fa9f8" providerId="LiveId" clId="{714C746C-4716-4FCC-9AE7-70C56A5F9E1B}" dt="2021-06-13T10:34:29.190" v="1718"/>
          <ac:picMkLst>
            <pc:docMk/>
            <pc:sldMk cId="852415601" sldId="317"/>
            <ac:picMk id="3" creationId="{3EDF197F-9906-487A-844A-5B5225BDC23D}"/>
          </ac:picMkLst>
        </pc:picChg>
      </pc:sldChg>
      <pc:sldChg chg="addSp delSp modSp new mod modTransition setBg setClrOvrMap">
        <pc:chgData name="Utsav S" userId="98531637011fa9f8" providerId="LiveId" clId="{714C746C-4716-4FCC-9AE7-70C56A5F9E1B}" dt="2021-06-13T10:36:03.091" v="1719"/>
        <pc:sldMkLst>
          <pc:docMk/>
          <pc:sldMk cId="455244937" sldId="318"/>
        </pc:sldMkLst>
        <pc:spChg chg="mod">
          <ac:chgData name="Utsav S" userId="98531637011fa9f8" providerId="LiveId" clId="{714C746C-4716-4FCC-9AE7-70C56A5F9E1B}" dt="2021-06-13T08:30:46.538" v="980" actId="26606"/>
          <ac:spMkLst>
            <pc:docMk/>
            <pc:sldMk cId="455244937" sldId="318"/>
            <ac:spMk id="2" creationId="{5F783AF4-01C5-4F2A-96CF-5E72DE2456A9}"/>
          </ac:spMkLst>
        </pc:spChg>
        <pc:spChg chg="add del mod ord">
          <ac:chgData name="Utsav S" userId="98531637011fa9f8" providerId="LiveId" clId="{714C746C-4716-4FCC-9AE7-70C56A5F9E1B}" dt="2021-06-13T08:30:46.538" v="980" actId="26606"/>
          <ac:spMkLst>
            <pc:docMk/>
            <pc:sldMk cId="455244937" sldId="318"/>
            <ac:spMk id="3" creationId="{88E07AD5-BAC3-4E26-9CEC-D2CF3DFB9929}"/>
          </ac:spMkLst>
        </pc:spChg>
        <pc:spChg chg="add del">
          <ac:chgData name="Utsav S" userId="98531637011fa9f8" providerId="LiveId" clId="{714C746C-4716-4FCC-9AE7-70C56A5F9E1B}" dt="2021-06-13T08:30:31.778" v="977" actId="26606"/>
          <ac:spMkLst>
            <pc:docMk/>
            <pc:sldMk cId="455244937" sldId="318"/>
            <ac:spMk id="10" creationId="{84A3A5EB-931E-46DE-A692-6731DB9885FA}"/>
          </ac:spMkLst>
        </pc:spChg>
        <pc:spChg chg="add del">
          <ac:chgData name="Utsav S" userId="98531637011fa9f8" providerId="LiveId" clId="{714C746C-4716-4FCC-9AE7-70C56A5F9E1B}" dt="2021-06-13T08:30:31.778" v="977" actId="26606"/>
          <ac:spMkLst>
            <pc:docMk/>
            <pc:sldMk cId="455244937" sldId="318"/>
            <ac:spMk id="12" creationId="{2358634F-705D-44E4-9FBF-A406E2F9A439}"/>
          </ac:spMkLst>
        </pc:spChg>
        <pc:spChg chg="add del">
          <ac:chgData name="Utsav S" userId="98531637011fa9f8" providerId="LiveId" clId="{714C746C-4716-4FCC-9AE7-70C56A5F9E1B}" dt="2021-06-13T08:30:31.778" v="977" actId="26606"/>
          <ac:spMkLst>
            <pc:docMk/>
            <pc:sldMk cId="455244937" sldId="318"/>
            <ac:spMk id="14" creationId="{6FCFE1E3-A09C-4196-A99F-B7C3014E9604}"/>
          </ac:spMkLst>
        </pc:spChg>
        <pc:spChg chg="add del">
          <ac:chgData name="Utsav S" userId="98531637011fa9f8" providerId="LiveId" clId="{714C746C-4716-4FCC-9AE7-70C56A5F9E1B}" dt="2021-06-13T08:30:46.538" v="980" actId="26606"/>
          <ac:spMkLst>
            <pc:docMk/>
            <pc:sldMk cId="455244937" sldId="318"/>
            <ac:spMk id="17" creationId="{0BBB6B01-5B73-410C-B70E-8CF2FA470D11}"/>
          </ac:spMkLst>
        </pc:spChg>
        <pc:spChg chg="add del">
          <ac:chgData name="Utsav S" userId="98531637011fa9f8" providerId="LiveId" clId="{714C746C-4716-4FCC-9AE7-70C56A5F9E1B}" dt="2021-06-13T08:30:46.538" v="980" actId="26606"/>
          <ac:spMkLst>
            <pc:docMk/>
            <pc:sldMk cId="455244937" sldId="318"/>
            <ac:spMk id="18" creationId="{8712F587-12D0-435C-8E3F-F44C36EE71B8}"/>
          </ac:spMkLst>
        </pc:spChg>
        <pc:spChg chg="add del">
          <ac:chgData name="Utsav S" userId="98531637011fa9f8" providerId="LiveId" clId="{714C746C-4716-4FCC-9AE7-70C56A5F9E1B}" dt="2021-06-13T08:30:08.731" v="970" actId="26606"/>
          <ac:spMkLst>
            <pc:docMk/>
            <pc:sldMk cId="455244937" sldId="318"/>
            <ac:spMk id="19" creationId="{83E0B076-70B2-4BA7-B180-209E6D80131E}"/>
          </ac:spMkLst>
        </pc:spChg>
        <pc:spChg chg="add del">
          <ac:chgData name="Utsav S" userId="98531637011fa9f8" providerId="LiveId" clId="{714C746C-4716-4FCC-9AE7-70C56A5F9E1B}" dt="2021-06-13T08:29:50.059" v="965" actId="26606"/>
          <ac:spMkLst>
            <pc:docMk/>
            <pc:sldMk cId="455244937" sldId="318"/>
            <ac:spMk id="20" creationId="{A2AD6B69-E0A0-476D-9EE1-6B69F04C59F8}"/>
          </ac:spMkLst>
        </pc:spChg>
        <pc:spChg chg="add del">
          <ac:chgData name="Utsav S" userId="98531637011fa9f8" providerId="LiveId" clId="{714C746C-4716-4FCC-9AE7-70C56A5F9E1B}" dt="2021-06-13T08:30:08.731" v="970" actId="26606"/>
          <ac:spMkLst>
            <pc:docMk/>
            <pc:sldMk cId="455244937" sldId="318"/>
            <ac:spMk id="21" creationId="{4C1262DB-2217-4833-97B6-F2E848AE5B36}"/>
          </ac:spMkLst>
        </pc:spChg>
        <pc:spChg chg="add del">
          <ac:chgData name="Utsav S" userId="98531637011fa9f8" providerId="LiveId" clId="{714C746C-4716-4FCC-9AE7-70C56A5F9E1B}" dt="2021-06-13T08:29:50.059" v="965" actId="26606"/>
          <ac:spMkLst>
            <pc:docMk/>
            <pc:sldMk cId="455244937" sldId="318"/>
            <ac:spMk id="22" creationId="{16BE10A1-AD5F-4AB3-8A94-41D62B494ADB}"/>
          </ac:spMkLst>
        </pc:spChg>
        <pc:spChg chg="add del">
          <ac:chgData name="Utsav S" userId="98531637011fa9f8" providerId="LiveId" clId="{714C746C-4716-4FCC-9AE7-70C56A5F9E1B}" dt="2021-06-13T08:30:08.731" v="970" actId="26606"/>
          <ac:spMkLst>
            <pc:docMk/>
            <pc:sldMk cId="455244937" sldId="318"/>
            <ac:spMk id="23" creationId="{96E31C53-2B4C-4EC3-ABBE-C7A406EE0F8E}"/>
          </ac:spMkLst>
        </pc:spChg>
        <pc:spChg chg="add del">
          <ac:chgData name="Utsav S" userId="98531637011fa9f8" providerId="LiveId" clId="{714C746C-4716-4FCC-9AE7-70C56A5F9E1B}" dt="2021-06-13T08:29:50.059" v="965" actId="26606"/>
          <ac:spMkLst>
            <pc:docMk/>
            <pc:sldMk cId="455244937" sldId="318"/>
            <ac:spMk id="24" creationId="{5684BFFE-6A90-4311-ACD5-B34177D46462}"/>
          </ac:spMkLst>
        </pc:spChg>
        <pc:spChg chg="add del">
          <ac:chgData name="Utsav S" userId="98531637011fa9f8" providerId="LiveId" clId="{714C746C-4716-4FCC-9AE7-70C56A5F9E1B}" dt="2021-06-13T08:30:11.873" v="972" actId="26606"/>
          <ac:spMkLst>
            <pc:docMk/>
            <pc:sldMk cId="455244937" sldId="318"/>
            <ac:spMk id="25" creationId="{0BBB6B01-5B73-410C-B70E-8CF2FA470D11}"/>
          </ac:spMkLst>
        </pc:spChg>
        <pc:spChg chg="add del">
          <ac:chgData name="Utsav S" userId="98531637011fa9f8" providerId="LiveId" clId="{714C746C-4716-4FCC-9AE7-70C56A5F9E1B}" dt="2021-06-13T08:30:11.873" v="972" actId="26606"/>
          <ac:spMkLst>
            <pc:docMk/>
            <pc:sldMk cId="455244937" sldId="318"/>
            <ac:spMk id="26" creationId="{8712F587-12D0-435C-8E3F-F44C36EE71B8}"/>
          </ac:spMkLst>
        </pc:spChg>
        <pc:spChg chg="add">
          <ac:chgData name="Utsav S" userId="98531637011fa9f8" providerId="LiveId" clId="{714C746C-4716-4FCC-9AE7-70C56A5F9E1B}" dt="2021-06-13T08:30:46.538" v="980" actId="26606"/>
          <ac:spMkLst>
            <pc:docMk/>
            <pc:sldMk cId="455244937" sldId="318"/>
            <ac:spMk id="27" creationId="{EA284212-C175-4C82-B112-A5208F70CB53}"/>
          </ac:spMkLst>
        </pc:spChg>
        <pc:spChg chg="add del">
          <ac:chgData name="Utsav S" userId="98531637011fa9f8" providerId="LiveId" clId="{714C746C-4716-4FCC-9AE7-70C56A5F9E1B}" dt="2021-06-13T08:30:24.416" v="976" actId="26606"/>
          <ac:spMkLst>
            <pc:docMk/>
            <pc:sldMk cId="455244937" sldId="318"/>
            <ac:spMk id="28" creationId="{282E2A95-1A08-4118-83C6-B1CA5648E075}"/>
          </ac:spMkLst>
        </pc:spChg>
        <pc:spChg chg="add del">
          <ac:chgData name="Utsav S" userId="98531637011fa9f8" providerId="LiveId" clId="{714C746C-4716-4FCC-9AE7-70C56A5F9E1B}" dt="2021-06-13T08:29:46.868" v="961" actId="26606"/>
          <ac:spMkLst>
            <pc:docMk/>
            <pc:sldMk cId="455244937" sldId="318"/>
            <ac:spMk id="29" creationId="{83E0B076-70B2-4BA7-B180-209E6D80131E}"/>
          </ac:spMkLst>
        </pc:spChg>
        <pc:spChg chg="add del">
          <ac:chgData name="Utsav S" userId="98531637011fa9f8" providerId="LiveId" clId="{714C746C-4716-4FCC-9AE7-70C56A5F9E1B}" dt="2021-06-13T08:30:24.416" v="976" actId="26606"/>
          <ac:spMkLst>
            <pc:docMk/>
            <pc:sldMk cId="455244937" sldId="318"/>
            <ac:spMk id="30" creationId="{2FFEFC7E-85EE-4AC9-A351-FBEB13A1D622}"/>
          </ac:spMkLst>
        </pc:spChg>
        <pc:spChg chg="add del">
          <ac:chgData name="Utsav S" userId="98531637011fa9f8" providerId="LiveId" clId="{714C746C-4716-4FCC-9AE7-70C56A5F9E1B}" dt="2021-06-13T08:29:46.868" v="961" actId="26606"/>
          <ac:spMkLst>
            <pc:docMk/>
            <pc:sldMk cId="455244937" sldId="318"/>
            <ac:spMk id="31" creationId="{4C1262DB-2217-4833-97B6-F2E848AE5B36}"/>
          </ac:spMkLst>
        </pc:spChg>
        <pc:spChg chg="add del">
          <ac:chgData name="Utsav S" userId="98531637011fa9f8" providerId="LiveId" clId="{714C746C-4716-4FCC-9AE7-70C56A5F9E1B}" dt="2021-06-13T08:30:24.416" v="976" actId="26606"/>
          <ac:spMkLst>
            <pc:docMk/>
            <pc:sldMk cId="455244937" sldId="318"/>
            <ac:spMk id="32" creationId="{CB2511BB-FC4C-45F3-94EB-661D6806C942}"/>
          </ac:spMkLst>
        </pc:spChg>
        <pc:spChg chg="add del">
          <ac:chgData name="Utsav S" userId="98531637011fa9f8" providerId="LiveId" clId="{714C746C-4716-4FCC-9AE7-70C56A5F9E1B}" dt="2021-06-13T08:29:46.868" v="961" actId="26606"/>
          <ac:spMkLst>
            <pc:docMk/>
            <pc:sldMk cId="455244937" sldId="318"/>
            <ac:spMk id="33" creationId="{96E31C53-2B4C-4EC3-ABBE-C7A406EE0F8E}"/>
          </ac:spMkLst>
        </pc:spChg>
        <pc:spChg chg="add del">
          <ac:chgData name="Utsav S" userId="98531637011fa9f8" providerId="LiveId" clId="{714C746C-4716-4FCC-9AE7-70C56A5F9E1B}" dt="2021-06-13T08:30:24.416" v="976" actId="26606"/>
          <ac:spMkLst>
            <pc:docMk/>
            <pc:sldMk cId="455244937" sldId="318"/>
            <ac:spMk id="34" creationId="{68DC0EC7-60EA-4BD3-BC04-D547DE1B2891}"/>
          </ac:spMkLst>
        </pc:spChg>
        <pc:spChg chg="add">
          <ac:chgData name="Utsav S" userId="98531637011fa9f8" providerId="LiveId" clId="{714C746C-4716-4FCC-9AE7-70C56A5F9E1B}" dt="2021-06-13T08:30:46.538" v="980" actId="26606"/>
          <ac:spMkLst>
            <pc:docMk/>
            <pc:sldMk cId="455244937" sldId="318"/>
            <ac:spMk id="35" creationId="{EB949D8D-8E17-4DBF-BEA8-13C57BF63803}"/>
          </ac:spMkLst>
        </pc:spChg>
        <pc:spChg chg="add">
          <ac:chgData name="Utsav S" userId="98531637011fa9f8" providerId="LiveId" clId="{714C746C-4716-4FCC-9AE7-70C56A5F9E1B}" dt="2021-06-13T08:30:46.538" v="980" actId="26606"/>
          <ac:spMkLst>
            <pc:docMk/>
            <pc:sldMk cId="455244937" sldId="318"/>
            <ac:spMk id="36" creationId="{4BC6FC45-D4D9-4025-91DA-272D318D372B}"/>
          </ac:spMkLst>
        </pc:spChg>
        <pc:spChg chg="add">
          <ac:chgData name="Utsav S" userId="98531637011fa9f8" providerId="LiveId" clId="{714C746C-4716-4FCC-9AE7-70C56A5F9E1B}" dt="2021-06-13T08:30:46.538" v="980" actId="26606"/>
          <ac:spMkLst>
            <pc:docMk/>
            <pc:sldMk cId="455244937" sldId="318"/>
            <ac:spMk id="37" creationId="{619EC706-8928-4DFD-8084-35D599EB434F}"/>
          </ac:spMkLst>
        </pc:spChg>
        <pc:graphicFrameChg chg="add del mod ord modGraphic">
          <ac:chgData name="Utsav S" userId="98531637011fa9f8" providerId="LiveId" clId="{714C746C-4716-4FCC-9AE7-70C56A5F9E1B}" dt="2021-06-13T08:29:50.059" v="965" actId="26606"/>
          <ac:graphicFrameMkLst>
            <pc:docMk/>
            <pc:sldMk cId="455244937" sldId="318"/>
            <ac:graphicFrameMk id="16" creationId="{8EE610AD-FD34-49D6-9E35-04A1DC243B7D}"/>
          </ac:graphicFrameMkLst>
        </pc:graphicFrameChg>
        <pc:picChg chg="add mod">
          <ac:chgData name="Utsav S" userId="98531637011fa9f8" providerId="LiveId" clId="{714C746C-4716-4FCC-9AE7-70C56A5F9E1B}" dt="2021-06-13T10:36:03.091" v="1719"/>
          <ac:picMkLst>
            <pc:docMk/>
            <pc:sldMk cId="455244937" sldId="318"/>
            <ac:picMk id="4" creationId="{8986ED3E-89AF-47ED-8921-253C9D98C9CE}"/>
          </ac:picMkLst>
        </pc:picChg>
        <pc:picChg chg="add del mod">
          <ac:chgData name="Utsav S" userId="98531637011fa9f8" providerId="LiveId" clId="{714C746C-4716-4FCC-9AE7-70C56A5F9E1B}" dt="2021-06-13T08:29:09.566" v="952" actId="478"/>
          <ac:picMkLst>
            <pc:docMk/>
            <pc:sldMk cId="455244937" sldId="318"/>
            <ac:picMk id="5" creationId="{757F501C-91CD-4580-9AE2-4768E16812AD}"/>
          </ac:picMkLst>
        </pc:picChg>
        <pc:picChg chg="add del mod">
          <ac:chgData name="Utsav S" userId="98531637011fa9f8" providerId="LiveId" clId="{714C746C-4716-4FCC-9AE7-70C56A5F9E1B}" dt="2021-06-13T08:29:48.213" v="964" actId="931"/>
          <ac:picMkLst>
            <pc:docMk/>
            <pc:sldMk cId="455244937" sldId="318"/>
            <ac:picMk id="7" creationId="{229AA956-4B5D-4A78-81E4-5ED147C99F30}"/>
          </ac:picMkLst>
        </pc:picChg>
        <pc:picChg chg="add mod ord">
          <ac:chgData name="Utsav S" userId="98531637011fa9f8" providerId="LiveId" clId="{714C746C-4716-4FCC-9AE7-70C56A5F9E1B}" dt="2021-06-13T08:31:05.329" v="986" actId="1076"/>
          <ac:picMkLst>
            <pc:docMk/>
            <pc:sldMk cId="455244937" sldId="318"/>
            <ac:picMk id="9" creationId="{F4372163-892F-446B-A718-E2C99D6B3F37}"/>
          </ac:picMkLst>
        </pc:picChg>
      </pc:sldChg>
      <pc:sldChg chg="addSp delSp modSp new mod modTransition setBg">
        <pc:chgData name="Utsav S" userId="98531637011fa9f8" providerId="LiveId" clId="{714C746C-4716-4FCC-9AE7-70C56A5F9E1B}" dt="2021-06-13T10:38:13.660" v="1722"/>
        <pc:sldMkLst>
          <pc:docMk/>
          <pc:sldMk cId="1113274808" sldId="319"/>
        </pc:sldMkLst>
        <pc:spChg chg="mod">
          <ac:chgData name="Utsav S" userId="98531637011fa9f8" providerId="LiveId" clId="{714C746C-4716-4FCC-9AE7-70C56A5F9E1B}" dt="2021-06-13T08:32:19.439" v="1022" actId="26606"/>
          <ac:spMkLst>
            <pc:docMk/>
            <pc:sldMk cId="1113274808" sldId="319"/>
            <ac:spMk id="2" creationId="{A3C3F781-A928-4AA7-8F21-3CB399F1BA06}"/>
          </ac:spMkLst>
        </pc:spChg>
        <pc:spChg chg="del mod">
          <ac:chgData name="Utsav S" userId="98531637011fa9f8" providerId="LiveId" clId="{714C746C-4716-4FCC-9AE7-70C56A5F9E1B}" dt="2021-06-13T08:32:19.439" v="1022" actId="26606"/>
          <ac:spMkLst>
            <pc:docMk/>
            <pc:sldMk cId="1113274808" sldId="319"/>
            <ac:spMk id="3" creationId="{0F4E1A59-C588-40F4-B3D8-9BB1EAB1846B}"/>
          </ac:spMkLst>
        </pc:spChg>
        <pc:spChg chg="add">
          <ac:chgData name="Utsav S" userId="98531637011fa9f8" providerId="LiveId" clId="{714C746C-4716-4FCC-9AE7-70C56A5F9E1B}" dt="2021-06-13T08:32:19.439" v="1022" actId="26606"/>
          <ac:spMkLst>
            <pc:docMk/>
            <pc:sldMk cId="1113274808" sldId="319"/>
            <ac:spMk id="9" creationId="{0EB72A9B-FD82-4F09-BF1E-D39311D3A0E3}"/>
          </ac:spMkLst>
        </pc:spChg>
        <pc:spChg chg="add">
          <ac:chgData name="Utsav S" userId="98531637011fa9f8" providerId="LiveId" clId="{714C746C-4716-4FCC-9AE7-70C56A5F9E1B}" dt="2021-06-13T08:32:19.439" v="1022" actId="26606"/>
          <ac:spMkLst>
            <pc:docMk/>
            <pc:sldMk cId="1113274808" sldId="319"/>
            <ac:spMk id="11" creationId="{DD39B371-6E4E-4070-AB4E-4D788405A5A6}"/>
          </ac:spMkLst>
        </pc:spChg>
        <pc:spChg chg="add">
          <ac:chgData name="Utsav S" userId="98531637011fa9f8" providerId="LiveId" clId="{714C746C-4716-4FCC-9AE7-70C56A5F9E1B}" dt="2021-06-13T08:32:19.439" v="1022" actId="26606"/>
          <ac:spMkLst>
            <pc:docMk/>
            <pc:sldMk cId="1113274808" sldId="319"/>
            <ac:spMk id="13" creationId="{B937DAED-8BFE-4563-BB45-B5E554D70A84}"/>
          </ac:spMkLst>
        </pc:spChg>
        <pc:graphicFrameChg chg="add mod">
          <ac:chgData name="Utsav S" userId="98531637011fa9f8" providerId="LiveId" clId="{714C746C-4716-4FCC-9AE7-70C56A5F9E1B}" dt="2021-06-13T10:16:01.092" v="1694" actId="33524"/>
          <ac:graphicFrameMkLst>
            <pc:docMk/>
            <pc:sldMk cId="1113274808" sldId="319"/>
            <ac:graphicFrameMk id="5" creationId="{AF6418C3-58F6-4D7C-953C-43CEC9203A97}"/>
          </ac:graphicFrameMkLst>
        </pc:graphicFrameChg>
        <pc:picChg chg="add del mod">
          <ac:chgData name="Utsav S" userId="98531637011fa9f8" providerId="LiveId" clId="{714C746C-4716-4FCC-9AE7-70C56A5F9E1B}" dt="2021-06-13T10:37:12.715" v="1721"/>
          <ac:picMkLst>
            <pc:docMk/>
            <pc:sldMk cId="1113274808" sldId="319"/>
            <ac:picMk id="3" creationId="{597CF3FF-45E6-49FE-B725-4FB41412E513}"/>
          </ac:picMkLst>
        </pc:picChg>
        <pc:picChg chg="add del mod">
          <ac:chgData name="Utsav S" userId="98531637011fa9f8" providerId="LiveId" clId="{714C746C-4716-4FCC-9AE7-70C56A5F9E1B}" dt="2021-06-13T10:38:13.660" v="1722"/>
          <ac:picMkLst>
            <pc:docMk/>
            <pc:sldMk cId="1113274808" sldId="319"/>
            <ac:picMk id="4" creationId="{E4CAAF44-D8D0-4099-A025-469D77BD15FE}"/>
          </ac:picMkLst>
        </pc:picChg>
        <pc:picChg chg="add mod">
          <ac:chgData name="Utsav S" userId="98531637011fa9f8" providerId="LiveId" clId="{714C746C-4716-4FCC-9AE7-70C56A5F9E1B}" dt="2021-06-13T10:38:13.660" v="1722"/>
          <ac:picMkLst>
            <pc:docMk/>
            <pc:sldMk cId="1113274808" sldId="319"/>
            <ac:picMk id="6" creationId="{432FDCF7-0087-4774-8CC0-D9674EB0BD35}"/>
          </ac:picMkLst>
        </pc:picChg>
      </pc:sldChg>
      <pc:sldChg chg="addSp delSp modSp new mod modTransition setBg setClrOvrMap">
        <pc:chgData name="Utsav S" userId="98531637011fa9f8" providerId="LiveId" clId="{714C746C-4716-4FCC-9AE7-70C56A5F9E1B}" dt="2021-06-13T10:39:42.527" v="1723"/>
        <pc:sldMkLst>
          <pc:docMk/>
          <pc:sldMk cId="838672805" sldId="320"/>
        </pc:sldMkLst>
        <pc:spChg chg="mod ord">
          <ac:chgData name="Utsav S" userId="98531637011fa9f8" providerId="LiveId" clId="{714C746C-4716-4FCC-9AE7-70C56A5F9E1B}" dt="2021-06-13T08:34:35.207" v="1074" actId="26606"/>
          <ac:spMkLst>
            <pc:docMk/>
            <pc:sldMk cId="838672805" sldId="320"/>
            <ac:spMk id="2" creationId="{CF2ABD8F-784A-4624-90C1-B43739E18562}"/>
          </ac:spMkLst>
        </pc:spChg>
        <pc:spChg chg="del">
          <ac:chgData name="Utsav S" userId="98531637011fa9f8" providerId="LiveId" clId="{714C746C-4716-4FCC-9AE7-70C56A5F9E1B}" dt="2021-06-13T08:32:48.932" v="1061" actId="931"/>
          <ac:spMkLst>
            <pc:docMk/>
            <pc:sldMk cId="838672805" sldId="320"/>
            <ac:spMk id="3" creationId="{1A5530A1-E880-462E-911B-46A03D8A6E89}"/>
          </ac:spMkLst>
        </pc:spChg>
        <pc:spChg chg="add del">
          <ac:chgData name="Utsav S" userId="98531637011fa9f8" providerId="LiveId" clId="{714C746C-4716-4FCC-9AE7-70C56A5F9E1B}" dt="2021-06-13T08:34:21.779" v="1070" actId="26606"/>
          <ac:spMkLst>
            <pc:docMk/>
            <pc:sldMk cId="838672805" sldId="320"/>
            <ac:spMk id="12" creationId="{904DB13E-F722-4ED6-BB00-556651E95281}"/>
          </ac:spMkLst>
        </pc:spChg>
        <pc:spChg chg="add del">
          <ac:chgData name="Utsav S" userId="98531637011fa9f8" providerId="LiveId" clId="{714C746C-4716-4FCC-9AE7-70C56A5F9E1B}" dt="2021-06-13T08:34:21.779" v="1070" actId="26606"/>
          <ac:spMkLst>
            <pc:docMk/>
            <pc:sldMk cId="838672805" sldId="320"/>
            <ac:spMk id="14" creationId="{66A413F7-FFE1-42E7-8C6C-E9CCC477F811}"/>
          </ac:spMkLst>
        </pc:spChg>
        <pc:spChg chg="add del">
          <ac:chgData name="Utsav S" userId="98531637011fa9f8" providerId="LiveId" clId="{714C746C-4716-4FCC-9AE7-70C56A5F9E1B}" dt="2021-06-13T08:34:21.779" v="1070" actId="26606"/>
          <ac:spMkLst>
            <pc:docMk/>
            <pc:sldMk cId="838672805" sldId="320"/>
            <ac:spMk id="16" creationId="{BCE0B0FD-3413-40CC-A7D8-6A5058608D3C}"/>
          </ac:spMkLst>
        </pc:spChg>
        <pc:spChg chg="add del">
          <ac:chgData name="Utsav S" userId="98531637011fa9f8" providerId="LiveId" clId="{714C746C-4716-4FCC-9AE7-70C56A5F9E1B}" dt="2021-06-13T08:34:21.779" v="1070" actId="26606"/>
          <ac:spMkLst>
            <pc:docMk/>
            <pc:sldMk cId="838672805" sldId="320"/>
            <ac:spMk id="18" creationId="{50C4C044-5B1C-40C8-8C7B-AA5E6D879D3E}"/>
          </ac:spMkLst>
        </pc:spChg>
        <pc:spChg chg="add del">
          <ac:chgData name="Utsav S" userId="98531637011fa9f8" providerId="LiveId" clId="{714C746C-4716-4FCC-9AE7-70C56A5F9E1B}" dt="2021-06-13T08:34:21.779" v="1070" actId="26606"/>
          <ac:spMkLst>
            <pc:docMk/>
            <pc:sldMk cId="838672805" sldId="320"/>
            <ac:spMk id="25" creationId="{EA4E4267-CAF0-4C38-8DC6-CD3B1A9F046E}"/>
          </ac:spMkLst>
        </pc:spChg>
        <pc:spChg chg="add del">
          <ac:chgData name="Utsav S" userId="98531637011fa9f8" providerId="LiveId" clId="{714C746C-4716-4FCC-9AE7-70C56A5F9E1B}" dt="2021-06-13T08:34:21.779" v="1070" actId="26606"/>
          <ac:spMkLst>
            <pc:docMk/>
            <pc:sldMk cId="838672805" sldId="320"/>
            <ac:spMk id="27" creationId="{0EE3ACC5-126D-4BA4-8B45-7F0B5B839C51}"/>
          </ac:spMkLst>
        </pc:spChg>
        <pc:spChg chg="add del">
          <ac:chgData name="Utsav S" userId="98531637011fa9f8" providerId="LiveId" clId="{714C746C-4716-4FCC-9AE7-70C56A5F9E1B}" dt="2021-06-13T08:34:21.779" v="1070" actId="26606"/>
          <ac:spMkLst>
            <pc:docMk/>
            <pc:sldMk cId="838672805" sldId="320"/>
            <ac:spMk id="29" creationId="{AB2868F7-FE10-4289-A5BD-90763C7A2F5A}"/>
          </ac:spMkLst>
        </pc:spChg>
        <pc:spChg chg="add del">
          <ac:chgData name="Utsav S" userId="98531637011fa9f8" providerId="LiveId" clId="{714C746C-4716-4FCC-9AE7-70C56A5F9E1B}" dt="2021-06-13T08:34:21.779" v="1070" actId="26606"/>
          <ac:spMkLst>
            <pc:docMk/>
            <pc:sldMk cId="838672805" sldId="320"/>
            <ac:spMk id="31" creationId="{BD94142C-10EE-487C-A327-404FDF358F22}"/>
          </ac:spMkLst>
        </pc:spChg>
        <pc:spChg chg="add del">
          <ac:chgData name="Utsav S" userId="98531637011fa9f8" providerId="LiveId" clId="{714C746C-4716-4FCC-9AE7-70C56A5F9E1B}" dt="2021-06-13T08:34:21.779" v="1070" actId="26606"/>
          <ac:spMkLst>
            <pc:docMk/>
            <pc:sldMk cId="838672805" sldId="320"/>
            <ac:spMk id="33" creationId="{5F7FAC2D-7A74-4939-A917-A1A5AF935685}"/>
          </ac:spMkLst>
        </pc:spChg>
        <pc:spChg chg="add del">
          <ac:chgData name="Utsav S" userId="98531637011fa9f8" providerId="LiveId" clId="{714C746C-4716-4FCC-9AE7-70C56A5F9E1B}" dt="2021-06-13T08:34:35.207" v="1074" actId="26606"/>
          <ac:spMkLst>
            <pc:docMk/>
            <pc:sldMk cId="838672805" sldId="320"/>
            <ac:spMk id="40" creationId="{904DB13E-F722-4ED6-BB00-556651E95281}"/>
          </ac:spMkLst>
        </pc:spChg>
        <pc:spChg chg="add del">
          <ac:chgData name="Utsav S" userId="98531637011fa9f8" providerId="LiveId" clId="{714C746C-4716-4FCC-9AE7-70C56A5F9E1B}" dt="2021-06-13T08:34:35.207" v="1074" actId="26606"/>
          <ac:spMkLst>
            <pc:docMk/>
            <pc:sldMk cId="838672805" sldId="320"/>
            <ac:spMk id="42" creationId="{66A413F7-FFE1-42E7-8C6C-E9CCC477F811}"/>
          </ac:spMkLst>
        </pc:spChg>
        <pc:spChg chg="add del">
          <ac:chgData name="Utsav S" userId="98531637011fa9f8" providerId="LiveId" clId="{714C746C-4716-4FCC-9AE7-70C56A5F9E1B}" dt="2021-06-13T08:34:35.207" v="1074" actId="26606"/>
          <ac:spMkLst>
            <pc:docMk/>
            <pc:sldMk cId="838672805" sldId="320"/>
            <ac:spMk id="44" creationId="{BCE0B0FD-3413-40CC-A7D8-6A5058608D3C}"/>
          </ac:spMkLst>
        </pc:spChg>
        <pc:spChg chg="add del">
          <ac:chgData name="Utsav S" userId="98531637011fa9f8" providerId="LiveId" clId="{714C746C-4716-4FCC-9AE7-70C56A5F9E1B}" dt="2021-06-13T08:34:35.207" v="1074" actId="26606"/>
          <ac:spMkLst>
            <pc:docMk/>
            <pc:sldMk cId="838672805" sldId="320"/>
            <ac:spMk id="46" creationId="{50C4C044-5B1C-40C8-8C7B-AA5E6D879D3E}"/>
          </ac:spMkLst>
        </pc:spChg>
        <pc:spChg chg="add del">
          <ac:chgData name="Utsav S" userId="98531637011fa9f8" providerId="LiveId" clId="{714C746C-4716-4FCC-9AE7-70C56A5F9E1B}" dt="2021-06-13T08:34:35.207" v="1074" actId="26606"/>
          <ac:spMkLst>
            <pc:docMk/>
            <pc:sldMk cId="838672805" sldId="320"/>
            <ac:spMk id="53" creationId="{E346D14A-35B6-462B-940E-FB42AD8A38C1}"/>
          </ac:spMkLst>
        </pc:spChg>
        <pc:spChg chg="add del">
          <ac:chgData name="Utsav S" userId="98531637011fa9f8" providerId="LiveId" clId="{714C746C-4716-4FCC-9AE7-70C56A5F9E1B}" dt="2021-06-13T08:34:35.207" v="1074" actId="26606"/>
          <ac:spMkLst>
            <pc:docMk/>
            <pc:sldMk cId="838672805" sldId="320"/>
            <ac:spMk id="55" creationId="{FC727E0C-AA2A-4BF0-B0C6-94E059D85514}"/>
          </ac:spMkLst>
        </pc:spChg>
        <pc:spChg chg="add del">
          <ac:chgData name="Utsav S" userId="98531637011fa9f8" providerId="LiveId" clId="{714C746C-4716-4FCC-9AE7-70C56A5F9E1B}" dt="2021-06-13T08:34:35.207" v="1074" actId="26606"/>
          <ac:spMkLst>
            <pc:docMk/>
            <pc:sldMk cId="838672805" sldId="320"/>
            <ac:spMk id="57" creationId="{1F6B2E7B-50A4-474C-A0BF-55323ECDA182}"/>
          </ac:spMkLst>
        </pc:spChg>
        <pc:spChg chg="add del">
          <ac:chgData name="Utsav S" userId="98531637011fa9f8" providerId="LiveId" clId="{714C746C-4716-4FCC-9AE7-70C56A5F9E1B}" dt="2021-06-13T08:34:35.207" v="1074" actId="26606"/>
          <ac:spMkLst>
            <pc:docMk/>
            <pc:sldMk cId="838672805" sldId="320"/>
            <ac:spMk id="59" creationId="{DAB684CD-1CA6-44AD-B86E-07661B89BAF9}"/>
          </ac:spMkLst>
        </pc:spChg>
        <pc:spChg chg="add">
          <ac:chgData name="Utsav S" userId="98531637011fa9f8" providerId="LiveId" clId="{714C746C-4716-4FCC-9AE7-70C56A5F9E1B}" dt="2021-06-13T08:34:35.207" v="1074" actId="26606"/>
          <ac:spMkLst>
            <pc:docMk/>
            <pc:sldMk cId="838672805" sldId="320"/>
            <ac:spMk id="70" creationId="{904DB13E-F722-4ED6-BB00-556651E95281}"/>
          </ac:spMkLst>
        </pc:spChg>
        <pc:spChg chg="add">
          <ac:chgData name="Utsav S" userId="98531637011fa9f8" providerId="LiveId" clId="{714C746C-4716-4FCC-9AE7-70C56A5F9E1B}" dt="2021-06-13T08:34:35.207" v="1074" actId="26606"/>
          <ac:spMkLst>
            <pc:docMk/>
            <pc:sldMk cId="838672805" sldId="320"/>
            <ac:spMk id="72" creationId="{66A413F7-FFE1-42E7-8C6C-E9CCC477F811}"/>
          </ac:spMkLst>
        </pc:spChg>
        <pc:spChg chg="add">
          <ac:chgData name="Utsav S" userId="98531637011fa9f8" providerId="LiveId" clId="{714C746C-4716-4FCC-9AE7-70C56A5F9E1B}" dt="2021-06-13T08:34:35.207" v="1074" actId="26606"/>
          <ac:spMkLst>
            <pc:docMk/>
            <pc:sldMk cId="838672805" sldId="320"/>
            <ac:spMk id="74" creationId="{BCE0B0FD-3413-40CC-A7D8-6A5058608D3C}"/>
          </ac:spMkLst>
        </pc:spChg>
        <pc:spChg chg="add">
          <ac:chgData name="Utsav S" userId="98531637011fa9f8" providerId="LiveId" clId="{714C746C-4716-4FCC-9AE7-70C56A5F9E1B}" dt="2021-06-13T08:34:35.207" v="1074" actId="26606"/>
          <ac:spMkLst>
            <pc:docMk/>
            <pc:sldMk cId="838672805" sldId="320"/>
            <ac:spMk id="76" creationId="{50C4C044-5B1C-40C8-8C7B-AA5E6D879D3E}"/>
          </ac:spMkLst>
        </pc:spChg>
        <pc:spChg chg="add">
          <ac:chgData name="Utsav S" userId="98531637011fa9f8" providerId="LiveId" clId="{714C746C-4716-4FCC-9AE7-70C56A5F9E1B}" dt="2021-06-13T08:34:35.207" v="1074" actId="26606"/>
          <ac:spMkLst>
            <pc:docMk/>
            <pc:sldMk cId="838672805" sldId="320"/>
            <ac:spMk id="83" creationId="{EA4E4267-CAF0-4C38-8DC6-CD3B1A9F046E}"/>
          </ac:spMkLst>
        </pc:spChg>
        <pc:spChg chg="add">
          <ac:chgData name="Utsav S" userId="98531637011fa9f8" providerId="LiveId" clId="{714C746C-4716-4FCC-9AE7-70C56A5F9E1B}" dt="2021-06-13T08:34:35.207" v="1074" actId="26606"/>
          <ac:spMkLst>
            <pc:docMk/>
            <pc:sldMk cId="838672805" sldId="320"/>
            <ac:spMk id="85" creationId="{AB2868F7-FE10-4289-A5BD-90763C7A2F5A}"/>
          </ac:spMkLst>
        </pc:spChg>
        <pc:spChg chg="add">
          <ac:chgData name="Utsav S" userId="98531637011fa9f8" providerId="LiveId" clId="{714C746C-4716-4FCC-9AE7-70C56A5F9E1B}" dt="2021-06-13T08:34:35.207" v="1074" actId="26606"/>
          <ac:spMkLst>
            <pc:docMk/>
            <pc:sldMk cId="838672805" sldId="320"/>
            <ac:spMk id="87" creationId="{BD94142C-10EE-487C-A327-404FDF358F22}"/>
          </ac:spMkLst>
        </pc:spChg>
        <pc:spChg chg="add">
          <ac:chgData name="Utsav S" userId="98531637011fa9f8" providerId="LiveId" clId="{714C746C-4716-4FCC-9AE7-70C56A5F9E1B}" dt="2021-06-13T08:34:35.207" v="1074" actId="26606"/>
          <ac:spMkLst>
            <pc:docMk/>
            <pc:sldMk cId="838672805" sldId="320"/>
            <ac:spMk id="89" creationId="{5F7FAC2D-7A74-4939-A917-A1A5AF935685}"/>
          </ac:spMkLst>
        </pc:spChg>
        <pc:grpChg chg="add del">
          <ac:chgData name="Utsav S" userId="98531637011fa9f8" providerId="LiveId" clId="{714C746C-4716-4FCC-9AE7-70C56A5F9E1B}" dt="2021-06-13T08:34:21.779" v="1070" actId="26606"/>
          <ac:grpSpMkLst>
            <pc:docMk/>
            <pc:sldMk cId="838672805" sldId="320"/>
            <ac:grpSpMk id="20" creationId="{E26428D7-C6F3-473D-A360-A3F5C3E8728C}"/>
          </ac:grpSpMkLst>
        </pc:grpChg>
        <pc:grpChg chg="add del">
          <ac:chgData name="Utsav S" userId="98531637011fa9f8" providerId="LiveId" clId="{714C746C-4716-4FCC-9AE7-70C56A5F9E1B}" dt="2021-06-13T08:34:35.207" v="1074" actId="26606"/>
          <ac:grpSpMkLst>
            <pc:docMk/>
            <pc:sldMk cId="838672805" sldId="320"/>
            <ac:grpSpMk id="48" creationId="{E26428D7-C6F3-473D-A360-A3F5C3E8728C}"/>
          </ac:grpSpMkLst>
        </pc:grpChg>
        <pc:grpChg chg="add">
          <ac:chgData name="Utsav S" userId="98531637011fa9f8" providerId="LiveId" clId="{714C746C-4716-4FCC-9AE7-70C56A5F9E1B}" dt="2021-06-13T08:34:35.207" v="1074" actId="26606"/>
          <ac:grpSpMkLst>
            <pc:docMk/>
            <pc:sldMk cId="838672805" sldId="320"/>
            <ac:grpSpMk id="78" creationId="{E26428D7-C6F3-473D-A360-A3F5C3E8728C}"/>
          </ac:grpSpMkLst>
        </pc:grpChg>
        <pc:picChg chg="add mod">
          <ac:chgData name="Utsav S" userId="98531637011fa9f8" providerId="LiveId" clId="{714C746C-4716-4FCC-9AE7-70C56A5F9E1B}" dt="2021-06-13T10:39:42.527" v="1723"/>
          <ac:picMkLst>
            <pc:docMk/>
            <pc:sldMk cId="838672805" sldId="320"/>
            <ac:picMk id="3" creationId="{197BABBC-0FFF-4640-ADFD-EB8B1CE47745}"/>
          </ac:picMkLst>
        </pc:picChg>
        <pc:picChg chg="add mod ord">
          <ac:chgData name="Utsav S" userId="98531637011fa9f8" providerId="LiveId" clId="{714C746C-4716-4FCC-9AE7-70C56A5F9E1B}" dt="2021-06-13T08:35:15.349" v="1088" actId="1076"/>
          <ac:picMkLst>
            <pc:docMk/>
            <pc:sldMk cId="838672805" sldId="320"/>
            <ac:picMk id="5" creationId="{86A049CB-C98B-4CBB-B848-3388444044E7}"/>
          </ac:picMkLst>
        </pc:picChg>
        <pc:picChg chg="add mod">
          <ac:chgData name="Utsav S" userId="98531637011fa9f8" providerId="LiveId" clId="{714C746C-4716-4FCC-9AE7-70C56A5F9E1B}" dt="2021-06-13T08:35:19.427" v="1089" actId="14100"/>
          <ac:picMkLst>
            <pc:docMk/>
            <pc:sldMk cId="838672805" sldId="320"/>
            <ac:picMk id="7" creationId="{8E7B4555-B074-4BF8-ACD4-5A124730CD79}"/>
          </ac:picMkLst>
        </pc:picChg>
        <pc:cxnChg chg="add del">
          <ac:chgData name="Utsav S" userId="98531637011fa9f8" providerId="LiveId" clId="{714C746C-4716-4FCC-9AE7-70C56A5F9E1B}" dt="2021-06-13T08:34:21.779" v="1070" actId="26606"/>
          <ac:cxnSpMkLst>
            <pc:docMk/>
            <pc:sldMk cId="838672805" sldId="320"/>
            <ac:cxnSpMk id="35" creationId="{FEF09B21-45A0-42EE-9BDC-C4E0932EA624}"/>
          </ac:cxnSpMkLst>
        </pc:cxnChg>
        <pc:cxnChg chg="add del">
          <ac:chgData name="Utsav S" userId="98531637011fa9f8" providerId="LiveId" clId="{714C746C-4716-4FCC-9AE7-70C56A5F9E1B}" dt="2021-06-13T08:34:35.207" v="1074" actId="26606"/>
          <ac:cxnSpMkLst>
            <pc:docMk/>
            <pc:sldMk cId="838672805" sldId="320"/>
            <ac:cxnSpMk id="61" creationId="{A207C111-4AF5-46E6-9072-33829E27EC17}"/>
          </ac:cxnSpMkLst>
        </pc:cxnChg>
        <pc:cxnChg chg="add del">
          <ac:chgData name="Utsav S" userId="98531637011fa9f8" providerId="LiveId" clId="{714C746C-4716-4FCC-9AE7-70C56A5F9E1B}" dt="2021-06-13T08:34:35.207" v="1074" actId="26606"/>
          <ac:cxnSpMkLst>
            <pc:docMk/>
            <pc:sldMk cId="838672805" sldId="320"/>
            <ac:cxnSpMk id="63" creationId="{51B42FE6-BEAF-413E-A213-73F20F11FDBF}"/>
          </ac:cxnSpMkLst>
        </pc:cxnChg>
        <pc:cxnChg chg="add del">
          <ac:chgData name="Utsav S" userId="98531637011fa9f8" providerId="LiveId" clId="{714C746C-4716-4FCC-9AE7-70C56A5F9E1B}" dt="2021-06-13T08:34:35.207" v="1074" actId="26606"/>
          <ac:cxnSpMkLst>
            <pc:docMk/>
            <pc:sldMk cId="838672805" sldId="320"/>
            <ac:cxnSpMk id="65" creationId="{F232A2AC-37C6-4CAC-BAAD-1606F4BB6FF7}"/>
          </ac:cxnSpMkLst>
        </pc:cxnChg>
      </pc:sldChg>
      <pc:sldChg chg="addSp delSp modSp new mod modTransition setBg setClrOvrMap">
        <pc:chgData name="Utsav S" userId="98531637011fa9f8" providerId="LiveId" clId="{714C746C-4716-4FCC-9AE7-70C56A5F9E1B}" dt="2021-06-13T10:41:14.794" v="1725"/>
        <pc:sldMkLst>
          <pc:docMk/>
          <pc:sldMk cId="2819474765" sldId="321"/>
        </pc:sldMkLst>
        <pc:spChg chg="mod">
          <ac:chgData name="Utsav S" userId="98531637011fa9f8" providerId="LiveId" clId="{714C746C-4716-4FCC-9AE7-70C56A5F9E1B}" dt="2021-06-13T08:39:46.329" v="1271" actId="14100"/>
          <ac:spMkLst>
            <pc:docMk/>
            <pc:sldMk cId="2819474765" sldId="321"/>
            <ac:spMk id="2" creationId="{2D442EBE-E41C-4902-A50C-DFBEE2DD7769}"/>
          </ac:spMkLst>
        </pc:spChg>
        <pc:spChg chg="mod">
          <ac:chgData name="Utsav S" userId="98531637011fa9f8" providerId="LiveId" clId="{714C746C-4716-4FCC-9AE7-70C56A5F9E1B}" dt="2021-06-13T08:39:41.359" v="1270" actId="1076"/>
          <ac:spMkLst>
            <pc:docMk/>
            <pc:sldMk cId="2819474765" sldId="321"/>
            <ac:spMk id="3" creationId="{1705C118-08B6-4620-A81A-F0CD1ED342B5}"/>
          </ac:spMkLst>
        </pc:spChg>
        <pc:spChg chg="add">
          <ac:chgData name="Utsav S" userId="98531637011fa9f8" providerId="LiveId" clId="{714C746C-4716-4FCC-9AE7-70C56A5F9E1B}" dt="2021-06-13T08:39:04.030" v="1265" actId="26606"/>
          <ac:spMkLst>
            <pc:docMk/>
            <pc:sldMk cId="2819474765" sldId="321"/>
            <ac:spMk id="10" creationId="{282E2A95-1A08-4118-83C6-B1CA5648E075}"/>
          </ac:spMkLst>
        </pc:spChg>
        <pc:spChg chg="add">
          <ac:chgData name="Utsav S" userId="98531637011fa9f8" providerId="LiveId" clId="{714C746C-4716-4FCC-9AE7-70C56A5F9E1B}" dt="2021-06-13T08:39:04.030" v="1265" actId="26606"/>
          <ac:spMkLst>
            <pc:docMk/>
            <pc:sldMk cId="2819474765" sldId="321"/>
            <ac:spMk id="12" creationId="{2FFEFC7E-85EE-4AC9-A351-FBEB13A1D622}"/>
          </ac:spMkLst>
        </pc:spChg>
        <pc:spChg chg="add">
          <ac:chgData name="Utsav S" userId="98531637011fa9f8" providerId="LiveId" clId="{714C746C-4716-4FCC-9AE7-70C56A5F9E1B}" dt="2021-06-13T08:39:04.030" v="1265" actId="26606"/>
          <ac:spMkLst>
            <pc:docMk/>
            <pc:sldMk cId="2819474765" sldId="321"/>
            <ac:spMk id="14" creationId="{CB2511BB-FC4C-45F3-94EB-661D6806C942}"/>
          </ac:spMkLst>
        </pc:spChg>
        <pc:spChg chg="add">
          <ac:chgData name="Utsav S" userId="98531637011fa9f8" providerId="LiveId" clId="{714C746C-4716-4FCC-9AE7-70C56A5F9E1B}" dt="2021-06-13T08:39:04.030" v="1265" actId="26606"/>
          <ac:spMkLst>
            <pc:docMk/>
            <pc:sldMk cId="2819474765" sldId="321"/>
            <ac:spMk id="16" creationId="{68DC0EC7-60EA-4BD3-BC04-D547DE1B2891}"/>
          </ac:spMkLst>
        </pc:spChg>
        <pc:picChg chg="add del mod">
          <ac:chgData name="Utsav S" userId="98531637011fa9f8" providerId="LiveId" clId="{714C746C-4716-4FCC-9AE7-70C56A5F9E1B}" dt="2021-06-13T10:41:14.794" v="1725"/>
          <ac:picMkLst>
            <pc:docMk/>
            <pc:sldMk cId="2819474765" sldId="321"/>
            <ac:picMk id="4" creationId="{ABADD20D-6AAA-45C8-8BB3-A812A4A4C9EC}"/>
          </ac:picMkLst>
        </pc:picChg>
        <pc:picChg chg="add mod">
          <ac:chgData name="Utsav S" userId="98531637011fa9f8" providerId="LiveId" clId="{714C746C-4716-4FCC-9AE7-70C56A5F9E1B}" dt="2021-06-13T08:39:04.030" v="1265" actId="26606"/>
          <ac:picMkLst>
            <pc:docMk/>
            <pc:sldMk cId="2819474765" sldId="321"/>
            <ac:picMk id="5" creationId="{6AB5E3FC-FB13-45D9-8955-48C02968994B}"/>
          </ac:picMkLst>
        </pc:picChg>
        <pc:picChg chg="add mod">
          <ac:chgData name="Utsav S" userId="98531637011fa9f8" providerId="LiveId" clId="{714C746C-4716-4FCC-9AE7-70C56A5F9E1B}" dt="2021-06-13T10:41:14.794" v="1725"/>
          <ac:picMkLst>
            <pc:docMk/>
            <pc:sldMk cId="2819474765" sldId="321"/>
            <ac:picMk id="6" creationId="{CA9AE242-3E0C-4116-AD07-C30B5420BB4F}"/>
          </ac:picMkLst>
        </pc:picChg>
      </pc:sldChg>
      <pc:sldChg chg="addSp delSp modSp new mod modTransition setBg setClrOvrMap">
        <pc:chgData name="Utsav S" userId="98531637011fa9f8" providerId="LiveId" clId="{714C746C-4716-4FCC-9AE7-70C56A5F9E1B}" dt="2021-06-13T10:42:05.792" v="1726"/>
        <pc:sldMkLst>
          <pc:docMk/>
          <pc:sldMk cId="4213418995" sldId="322"/>
        </pc:sldMkLst>
        <pc:spChg chg="mod">
          <ac:chgData name="Utsav S" userId="98531637011fa9f8" providerId="LiveId" clId="{714C746C-4716-4FCC-9AE7-70C56A5F9E1B}" dt="2021-06-13T08:42:00.395" v="1330" actId="26606"/>
          <ac:spMkLst>
            <pc:docMk/>
            <pc:sldMk cId="4213418995" sldId="322"/>
            <ac:spMk id="2" creationId="{BFBE5D5C-9F15-4B64-8D1C-F9FBAC8B0642}"/>
          </ac:spMkLst>
        </pc:spChg>
        <pc:spChg chg="del">
          <ac:chgData name="Utsav S" userId="98531637011fa9f8" providerId="LiveId" clId="{714C746C-4716-4FCC-9AE7-70C56A5F9E1B}" dt="2021-06-13T08:40:19.327" v="1278" actId="931"/>
          <ac:spMkLst>
            <pc:docMk/>
            <pc:sldMk cId="4213418995" sldId="322"/>
            <ac:spMk id="3" creationId="{4D83EF5A-A02B-441B-ACE5-C7C8374F7624}"/>
          </ac:spMkLst>
        </pc:spChg>
        <pc:spChg chg="add mod">
          <ac:chgData name="Utsav S" userId="98531637011fa9f8" providerId="LiveId" clId="{714C746C-4716-4FCC-9AE7-70C56A5F9E1B}" dt="2021-06-13T08:42:00.395" v="1330" actId="26606"/>
          <ac:spMkLst>
            <pc:docMk/>
            <pc:sldMk cId="4213418995" sldId="322"/>
            <ac:spMk id="7" creationId="{54751A75-D1AE-42E2-BA01-FD1FCE07BF1E}"/>
          </ac:spMkLst>
        </pc:spChg>
        <pc:spChg chg="add del">
          <ac:chgData name="Utsav S" userId="98531637011fa9f8" providerId="LiveId" clId="{714C746C-4716-4FCC-9AE7-70C56A5F9E1B}" dt="2021-06-13T08:48:12.240" v="1335" actId="26606"/>
          <ac:spMkLst>
            <pc:docMk/>
            <pc:sldMk cId="4213418995" sldId="322"/>
            <ac:spMk id="14" creationId="{282E2A95-1A08-4118-83C6-B1CA5648E075}"/>
          </ac:spMkLst>
        </pc:spChg>
        <pc:spChg chg="add del">
          <ac:chgData name="Utsav S" userId="98531637011fa9f8" providerId="LiveId" clId="{714C746C-4716-4FCC-9AE7-70C56A5F9E1B}" dt="2021-06-13T08:48:12.240" v="1335" actId="26606"/>
          <ac:spMkLst>
            <pc:docMk/>
            <pc:sldMk cId="4213418995" sldId="322"/>
            <ac:spMk id="16" creationId="{2FFEFC7E-85EE-4AC9-A351-FBEB13A1D622}"/>
          </ac:spMkLst>
        </pc:spChg>
        <pc:spChg chg="add del">
          <ac:chgData name="Utsav S" userId="98531637011fa9f8" providerId="LiveId" clId="{714C746C-4716-4FCC-9AE7-70C56A5F9E1B}" dt="2021-06-13T08:48:12.240" v="1335" actId="26606"/>
          <ac:spMkLst>
            <pc:docMk/>
            <pc:sldMk cId="4213418995" sldId="322"/>
            <ac:spMk id="18" creationId="{CB2511BB-FC4C-45F3-94EB-661D6806C942}"/>
          </ac:spMkLst>
        </pc:spChg>
        <pc:spChg chg="add del">
          <ac:chgData name="Utsav S" userId="98531637011fa9f8" providerId="LiveId" clId="{714C746C-4716-4FCC-9AE7-70C56A5F9E1B}" dt="2021-06-13T08:48:12.240" v="1335" actId="26606"/>
          <ac:spMkLst>
            <pc:docMk/>
            <pc:sldMk cId="4213418995" sldId="322"/>
            <ac:spMk id="20" creationId="{68DC0EC7-60EA-4BD3-BC04-D547DE1B2891}"/>
          </ac:spMkLst>
        </pc:spChg>
        <pc:spChg chg="add">
          <ac:chgData name="Utsav S" userId="98531637011fa9f8" providerId="LiveId" clId="{714C746C-4716-4FCC-9AE7-70C56A5F9E1B}" dt="2021-06-13T08:48:12.240" v="1335" actId="26606"/>
          <ac:spMkLst>
            <pc:docMk/>
            <pc:sldMk cId="4213418995" sldId="322"/>
            <ac:spMk id="25" creationId="{282E2A95-1A08-4118-83C6-B1CA5648E075}"/>
          </ac:spMkLst>
        </pc:spChg>
        <pc:spChg chg="add">
          <ac:chgData name="Utsav S" userId="98531637011fa9f8" providerId="LiveId" clId="{714C746C-4716-4FCC-9AE7-70C56A5F9E1B}" dt="2021-06-13T08:48:12.240" v="1335" actId="26606"/>
          <ac:spMkLst>
            <pc:docMk/>
            <pc:sldMk cId="4213418995" sldId="322"/>
            <ac:spMk id="27" creationId="{2FFEFC7E-85EE-4AC9-A351-FBEB13A1D622}"/>
          </ac:spMkLst>
        </pc:spChg>
        <pc:spChg chg="add">
          <ac:chgData name="Utsav S" userId="98531637011fa9f8" providerId="LiveId" clId="{714C746C-4716-4FCC-9AE7-70C56A5F9E1B}" dt="2021-06-13T08:48:12.240" v="1335" actId="26606"/>
          <ac:spMkLst>
            <pc:docMk/>
            <pc:sldMk cId="4213418995" sldId="322"/>
            <ac:spMk id="29" creationId="{CB2511BB-FC4C-45F3-94EB-661D6806C942}"/>
          </ac:spMkLst>
        </pc:spChg>
        <pc:spChg chg="add">
          <ac:chgData name="Utsav S" userId="98531637011fa9f8" providerId="LiveId" clId="{714C746C-4716-4FCC-9AE7-70C56A5F9E1B}" dt="2021-06-13T08:48:12.240" v="1335" actId="26606"/>
          <ac:spMkLst>
            <pc:docMk/>
            <pc:sldMk cId="4213418995" sldId="322"/>
            <ac:spMk id="31" creationId="{68DC0EC7-60EA-4BD3-BC04-D547DE1B2891}"/>
          </ac:spMkLst>
        </pc:spChg>
        <pc:picChg chg="add mod">
          <ac:chgData name="Utsav S" userId="98531637011fa9f8" providerId="LiveId" clId="{714C746C-4716-4FCC-9AE7-70C56A5F9E1B}" dt="2021-06-13T10:42:05.792" v="1726"/>
          <ac:picMkLst>
            <pc:docMk/>
            <pc:sldMk cId="4213418995" sldId="322"/>
            <ac:picMk id="3" creationId="{A6FA9FB4-31CE-45A9-AE70-39A1B088AD5C}"/>
          </ac:picMkLst>
        </pc:picChg>
        <pc:picChg chg="add del mod">
          <ac:chgData name="Utsav S" userId="98531637011fa9f8" providerId="LiveId" clId="{714C746C-4716-4FCC-9AE7-70C56A5F9E1B}" dt="2021-06-13T08:41:43.543" v="1299" actId="478"/>
          <ac:picMkLst>
            <pc:docMk/>
            <pc:sldMk cId="4213418995" sldId="322"/>
            <ac:picMk id="5" creationId="{386FB7D4-6D74-48FA-BC2D-0FFB505837A4}"/>
          </ac:picMkLst>
        </pc:picChg>
        <pc:picChg chg="add del mod">
          <ac:chgData name="Utsav S" userId="98531637011fa9f8" providerId="LiveId" clId="{714C746C-4716-4FCC-9AE7-70C56A5F9E1B}" dt="2021-06-13T08:47:39.024" v="1331" actId="478"/>
          <ac:picMkLst>
            <pc:docMk/>
            <pc:sldMk cId="4213418995" sldId="322"/>
            <ac:picMk id="9" creationId="{BF3A195B-0893-44A0-AC74-5410271A9B80}"/>
          </ac:picMkLst>
        </pc:picChg>
        <pc:picChg chg="add mod">
          <ac:chgData name="Utsav S" userId="98531637011fa9f8" providerId="LiveId" clId="{714C746C-4716-4FCC-9AE7-70C56A5F9E1B}" dt="2021-06-13T08:48:12.240" v="1335" actId="26606"/>
          <ac:picMkLst>
            <pc:docMk/>
            <pc:sldMk cId="4213418995" sldId="322"/>
            <ac:picMk id="11" creationId="{665E31BB-CF9D-42D2-A502-F4F009906CB5}"/>
          </ac:picMkLst>
        </pc:picChg>
      </pc:sldChg>
      <pc:sldChg chg="addSp delSp modSp add mod modTransition">
        <pc:chgData name="Utsav S" userId="98531637011fa9f8" providerId="LiveId" clId="{714C746C-4716-4FCC-9AE7-70C56A5F9E1B}" dt="2021-06-13T10:50:38.946" v="1734"/>
        <pc:sldMkLst>
          <pc:docMk/>
          <pc:sldMk cId="1706790741" sldId="323"/>
        </pc:sldMkLst>
        <pc:spChg chg="mod">
          <ac:chgData name="Utsav S" userId="98531637011fa9f8" providerId="LiveId" clId="{714C746C-4716-4FCC-9AE7-70C56A5F9E1B}" dt="2021-06-13T09:09:18.472" v="1372" actId="20577"/>
          <ac:spMkLst>
            <pc:docMk/>
            <pc:sldMk cId="1706790741" sldId="323"/>
            <ac:spMk id="7" creationId="{54751A75-D1AE-42E2-BA01-FD1FCE07BF1E}"/>
          </ac:spMkLst>
        </pc:spChg>
        <pc:picChg chg="add del mod">
          <ac:chgData name="Utsav S" userId="98531637011fa9f8" providerId="LiveId" clId="{714C746C-4716-4FCC-9AE7-70C56A5F9E1B}" dt="2021-06-13T10:43:03.909" v="1728"/>
          <ac:picMkLst>
            <pc:docMk/>
            <pc:sldMk cId="1706790741" sldId="323"/>
            <ac:picMk id="3" creationId="{FBA54BEA-49AA-4BED-A8B6-C33225CFAAA6}"/>
          </ac:picMkLst>
        </pc:picChg>
        <pc:picChg chg="add mod">
          <ac:chgData name="Utsav S" userId="98531637011fa9f8" providerId="LiveId" clId="{714C746C-4716-4FCC-9AE7-70C56A5F9E1B}" dt="2021-06-13T09:09:37.216" v="1377" actId="962"/>
          <ac:picMkLst>
            <pc:docMk/>
            <pc:sldMk cId="1706790741" sldId="323"/>
            <ac:picMk id="4" creationId="{94346215-F8C9-42BF-831A-59829E2D616C}"/>
          </ac:picMkLst>
        </pc:picChg>
        <pc:picChg chg="add del mod">
          <ac:chgData name="Utsav S" userId="98531637011fa9f8" providerId="LiveId" clId="{714C746C-4716-4FCC-9AE7-70C56A5F9E1B}" dt="2021-06-13T10:43:36.831" v="1729"/>
          <ac:picMkLst>
            <pc:docMk/>
            <pc:sldMk cId="1706790741" sldId="323"/>
            <ac:picMk id="5" creationId="{319DD8B2-CBA8-42E7-984E-F1F309DF5DCD}"/>
          </ac:picMkLst>
        </pc:picChg>
        <pc:picChg chg="add del mod">
          <ac:chgData name="Utsav S" userId="98531637011fa9f8" providerId="LiveId" clId="{714C746C-4716-4FCC-9AE7-70C56A5F9E1B}" dt="2021-06-13T10:43:48.917" v="1730"/>
          <ac:picMkLst>
            <pc:docMk/>
            <pc:sldMk cId="1706790741" sldId="323"/>
            <ac:picMk id="6" creationId="{6ECA6668-7DCC-45A6-BC7B-4EFEF1EC284E}"/>
          </ac:picMkLst>
        </pc:picChg>
        <pc:picChg chg="add del mod">
          <ac:chgData name="Utsav S" userId="98531637011fa9f8" providerId="LiveId" clId="{714C746C-4716-4FCC-9AE7-70C56A5F9E1B}" dt="2021-06-13T10:44:06.761" v="1731"/>
          <ac:picMkLst>
            <pc:docMk/>
            <pc:sldMk cId="1706790741" sldId="323"/>
            <ac:picMk id="8" creationId="{E4D66CFE-9A6C-46EC-8589-058986C8F88A}"/>
          </ac:picMkLst>
        </pc:picChg>
        <pc:picChg chg="add del mod">
          <ac:chgData name="Utsav S" userId="98531637011fa9f8" providerId="LiveId" clId="{714C746C-4716-4FCC-9AE7-70C56A5F9E1B}" dt="2021-06-13T10:44:31.243" v="1732"/>
          <ac:picMkLst>
            <pc:docMk/>
            <pc:sldMk cId="1706790741" sldId="323"/>
            <ac:picMk id="9" creationId="{15E82B93-AEE1-418C-8DAC-7764778A7940}"/>
          </ac:picMkLst>
        </pc:picChg>
        <pc:picChg chg="add del mod">
          <ac:chgData name="Utsav S" userId="98531637011fa9f8" providerId="LiveId" clId="{714C746C-4716-4FCC-9AE7-70C56A5F9E1B}" dt="2021-06-13T10:45:13.715" v="1733"/>
          <ac:picMkLst>
            <pc:docMk/>
            <pc:sldMk cId="1706790741" sldId="323"/>
            <ac:picMk id="10" creationId="{DB0F9E45-D4BE-4DBB-A921-291994E78957}"/>
          </ac:picMkLst>
        </pc:picChg>
        <pc:picChg chg="add del mod">
          <ac:chgData name="Utsav S" userId="98531637011fa9f8" providerId="LiveId" clId="{714C746C-4716-4FCC-9AE7-70C56A5F9E1B}" dt="2021-06-13T10:50:38.946" v="1734"/>
          <ac:picMkLst>
            <pc:docMk/>
            <pc:sldMk cId="1706790741" sldId="323"/>
            <ac:picMk id="11" creationId="{0DD93E8B-2441-4C12-93C6-4D689025FC27}"/>
          </ac:picMkLst>
        </pc:picChg>
        <pc:picChg chg="del">
          <ac:chgData name="Utsav S" userId="98531637011fa9f8" providerId="LiveId" clId="{714C746C-4716-4FCC-9AE7-70C56A5F9E1B}" dt="2021-06-13T09:09:19.878" v="1373" actId="478"/>
          <ac:picMkLst>
            <pc:docMk/>
            <pc:sldMk cId="1706790741" sldId="323"/>
            <ac:picMk id="11" creationId="{665E31BB-CF9D-42D2-A502-F4F009906CB5}"/>
          </ac:picMkLst>
        </pc:picChg>
        <pc:picChg chg="add mod">
          <ac:chgData name="Utsav S" userId="98531637011fa9f8" providerId="LiveId" clId="{714C746C-4716-4FCC-9AE7-70C56A5F9E1B}" dt="2021-06-13T10:50:38.946" v="1734"/>
          <ac:picMkLst>
            <pc:docMk/>
            <pc:sldMk cId="1706790741" sldId="323"/>
            <ac:picMk id="12" creationId="{626F64A9-A88F-44C0-96A8-5A08839786DC}"/>
          </ac:picMkLst>
        </pc:picChg>
      </pc:sldChg>
      <pc:sldChg chg="addSp delSp modSp new del mod">
        <pc:chgData name="Utsav S" userId="98531637011fa9f8" providerId="LiveId" clId="{714C746C-4716-4FCC-9AE7-70C56A5F9E1B}" dt="2021-06-13T09:08:59.172" v="1355" actId="47"/>
        <pc:sldMkLst>
          <pc:docMk/>
          <pc:sldMk cId="2064799864" sldId="323"/>
        </pc:sldMkLst>
        <pc:spChg chg="mod">
          <ac:chgData name="Utsav S" userId="98531637011fa9f8" providerId="LiveId" clId="{714C746C-4716-4FCC-9AE7-70C56A5F9E1B}" dt="2021-06-13T08:40:09.304" v="1275"/>
          <ac:spMkLst>
            <pc:docMk/>
            <pc:sldMk cId="2064799864" sldId="323"/>
            <ac:spMk id="2" creationId="{68CDEC4E-9EB1-4DFF-B8BF-68F0118518DA}"/>
          </ac:spMkLst>
        </pc:spChg>
        <pc:spChg chg="del">
          <ac:chgData name="Utsav S" userId="98531637011fa9f8" providerId="LiveId" clId="{714C746C-4716-4FCC-9AE7-70C56A5F9E1B}" dt="2021-06-13T08:40:27.546" v="1280" actId="931"/>
          <ac:spMkLst>
            <pc:docMk/>
            <pc:sldMk cId="2064799864" sldId="323"/>
            <ac:spMk id="3" creationId="{B13FEA71-BEB4-40EE-B96A-53BD15382D74}"/>
          </ac:spMkLst>
        </pc:spChg>
        <pc:spChg chg="add mod">
          <ac:chgData name="Utsav S" userId="98531637011fa9f8" providerId="LiveId" clId="{714C746C-4716-4FCC-9AE7-70C56A5F9E1B}" dt="2021-06-13T09:08:57.555" v="1354" actId="20577"/>
          <ac:spMkLst>
            <pc:docMk/>
            <pc:sldMk cId="2064799864" sldId="323"/>
            <ac:spMk id="7" creationId="{785F8B9B-48E7-42E3-8553-56A3C0002B18}"/>
          </ac:spMkLst>
        </pc:spChg>
        <pc:picChg chg="add del mod">
          <ac:chgData name="Utsav S" userId="98531637011fa9f8" providerId="LiveId" clId="{714C746C-4716-4FCC-9AE7-70C56A5F9E1B}" dt="2021-06-13T09:08:39.939" v="1336" actId="478"/>
          <ac:picMkLst>
            <pc:docMk/>
            <pc:sldMk cId="2064799864" sldId="323"/>
            <ac:picMk id="5" creationId="{522FEB53-9BD6-4477-B466-509DB4966C45}"/>
          </ac:picMkLst>
        </pc:picChg>
      </pc:sldChg>
      <pc:sldChg chg="addSp delSp modSp add mod modTransition setClrOvrMap">
        <pc:chgData name="Utsav S" userId="98531637011fa9f8" providerId="LiveId" clId="{714C746C-4716-4FCC-9AE7-70C56A5F9E1B}" dt="2021-06-13T10:51:33.692" v="1735"/>
        <pc:sldMkLst>
          <pc:docMk/>
          <pc:sldMk cId="324591284" sldId="324"/>
        </pc:sldMkLst>
        <pc:spChg chg="mod">
          <ac:chgData name="Utsav S" userId="98531637011fa9f8" providerId="LiveId" clId="{714C746C-4716-4FCC-9AE7-70C56A5F9E1B}" dt="2021-06-13T09:13:33.422" v="1399" actId="26606"/>
          <ac:spMkLst>
            <pc:docMk/>
            <pc:sldMk cId="324591284" sldId="324"/>
            <ac:spMk id="2" creationId="{BFBE5D5C-9F15-4B64-8D1C-F9FBAC8B0642}"/>
          </ac:spMkLst>
        </pc:spChg>
        <pc:spChg chg="mod">
          <ac:chgData name="Utsav S" userId="98531637011fa9f8" providerId="LiveId" clId="{714C746C-4716-4FCC-9AE7-70C56A5F9E1B}" dt="2021-06-13T09:13:33.422" v="1399" actId="26606"/>
          <ac:spMkLst>
            <pc:docMk/>
            <pc:sldMk cId="324591284" sldId="324"/>
            <ac:spMk id="7" creationId="{54751A75-D1AE-42E2-BA01-FD1FCE07BF1E}"/>
          </ac:spMkLst>
        </pc:spChg>
        <pc:spChg chg="add del">
          <ac:chgData name="Utsav S" userId="98531637011fa9f8" providerId="LiveId" clId="{714C746C-4716-4FCC-9AE7-70C56A5F9E1B}" dt="2021-06-13T09:13:33.422" v="1399" actId="26606"/>
          <ac:spMkLst>
            <pc:docMk/>
            <pc:sldMk cId="324591284" sldId="324"/>
            <ac:spMk id="25" creationId="{282E2A95-1A08-4118-83C6-B1CA5648E075}"/>
          </ac:spMkLst>
        </pc:spChg>
        <pc:spChg chg="add del">
          <ac:chgData name="Utsav S" userId="98531637011fa9f8" providerId="LiveId" clId="{714C746C-4716-4FCC-9AE7-70C56A5F9E1B}" dt="2021-06-13T09:13:33.422" v="1399" actId="26606"/>
          <ac:spMkLst>
            <pc:docMk/>
            <pc:sldMk cId="324591284" sldId="324"/>
            <ac:spMk id="27" creationId="{2FFEFC7E-85EE-4AC9-A351-FBEB13A1D622}"/>
          </ac:spMkLst>
        </pc:spChg>
        <pc:spChg chg="add del">
          <ac:chgData name="Utsav S" userId="98531637011fa9f8" providerId="LiveId" clId="{714C746C-4716-4FCC-9AE7-70C56A5F9E1B}" dt="2021-06-13T09:13:33.422" v="1399" actId="26606"/>
          <ac:spMkLst>
            <pc:docMk/>
            <pc:sldMk cId="324591284" sldId="324"/>
            <ac:spMk id="29" creationId="{CB2511BB-FC4C-45F3-94EB-661D6806C942}"/>
          </ac:spMkLst>
        </pc:spChg>
        <pc:spChg chg="add del">
          <ac:chgData name="Utsav S" userId="98531637011fa9f8" providerId="LiveId" clId="{714C746C-4716-4FCC-9AE7-70C56A5F9E1B}" dt="2021-06-13T09:13:33.422" v="1399" actId="26606"/>
          <ac:spMkLst>
            <pc:docMk/>
            <pc:sldMk cId="324591284" sldId="324"/>
            <ac:spMk id="31" creationId="{68DC0EC7-60EA-4BD3-BC04-D547DE1B2891}"/>
          </ac:spMkLst>
        </pc:spChg>
        <pc:spChg chg="add del">
          <ac:chgData name="Utsav S" userId="98531637011fa9f8" providerId="LiveId" clId="{714C746C-4716-4FCC-9AE7-70C56A5F9E1B}" dt="2021-06-13T09:13:33.422" v="1399" actId="26606"/>
          <ac:spMkLst>
            <pc:docMk/>
            <pc:sldMk cId="324591284" sldId="324"/>
            <ac:spMk id="36" creationId="{904DB13E-F722-4ED6-BB00-556651E95281}"/>
          </ac:spMkLst>
        </pc:spChg>
        <pc:spChg chg="add del">
          <ac:chgData name="Utsav S" userId="98531637011fa9f8" providerId="LiveId" clId="{714C746C-4716-4FCC-9AE7-70C56A5F9E1B}" dt="2021-06-13T09:13:33.422" v="1399" actId="26606"/>
          <ac:spMkLst>
            <pc:docMk/>
            <pc:sldMk cId="324591284" sldId="324"/>
            <ac:spMk id="38" creationId="{66A413F7-FFE1-42E7-8C6C-E9CCC477F811}"/>
          </ac:spMkLst>
        </pc:spChg>
        <pc:spChg chg="add del">
          <ac:chgData name="Utsav S" userId="98531637011fa9f8" providerId="LiveId" clId="{714C746C-4716-4FCC-9AE7-70C56A5F9E1B}" dt="2021-06-13T09:13:33.422" v="1399" actId="26606"/>
          <ac:spMkLst>
            <pc:docMk/>
            <pc:sldMk cId="324591284" sldId="324"/>
            <ac:spMk id="40" creationId="{BCE0B0FD-3413-40CC-A7D8-6A5058608D3C}"/>
          </ac:spMkLst>
        </pc:spChg>
        <pc:spChg chg="add del">
          <ac:chgData name="Utsav S" userId="98531637011fa9f8" providerId="LiveId" clId="{714C746C-4716-4FCC-9AE7-70C56A5F9E1B}" dt="2021-06-13T09:13:33.422" v="1399" actId="26606"/>
          <ac:spMkLst>
            <pc:docMk/>
            <pc:sldMk cId="324591284" sldId="324"/>
            <ac:spMk id="42" creationId="{50C4C044-5B1C-40C8-8C7B-AA5E6D879D3E}"/>
          </ac:spMkLst>
        </pc:spChg>
        <pc:spChg chg="add del">
          <ac:chgData name="Utsav S" userId="98531637011fa9f8" providerId="LiveId" clId="{714C746C-4716-4FCC-9AE7-70C56A5F9E1B}" dt="2021-06-13T09:13:33.422" v="1399" actId="26606"/>
          <ac:spMkLst>
            <pc:docMk/>
            <pc:sldMk cId="324591284" sldId="324"/>
            <ac:spMk id="49" creationId="{A6020133-135E-4D08-9F4A-D76B87578CCD}"/>
          </ac:spMkLst>
        </pc:spChg>
        <pc:spChg chg="add del">
          <ac:chgData name="Utsav S" userId="98531637011fa9f8" providerId="LiveId" clId="{714C746C-4716-4FCC-9AE7-70C56A5F9E1B}" dt="2021-06-13T09:13:33.422" v="1399" actId="26606"/>
          <ac:spMkLst>
            <pc:docMk/>
            <pc:sldMk cId="324591284" sldId="324"/>
            <ac:spMk id="51" creationId="{0E7CA313-2F4B-4574-8399-12EF6A1BF292}"/>
          </ac:spMkLst>
        </pc:spChg>
        <pc:spChg chg="add del">
          <ac:chgData name="Utsav S" userId="98531637011fa9f8" providerId="LiveId" clId="{714C746C-4716-4FCC-9AE7-70C56A5F9E1B}" dt="2021-06-13T09:13:33.422" v="1399" actId="26606"/>
          <ac:spMkLst>
            <pc:docMk/>
            <pc:sldMk cId="324591284" sldId="324"/>
            <ac:spMk id="53" creationId="{2644B391-9BFE-445C-A9EC-F544BB85FBC7}"/>
          </ac:spMkLst>
        </pc:spChg>
        <pc:spChg chg="add del">
          <ac:chgData name="Utsav S" userId="98531637011fa9f8" providerId="LiveId" clId="{714C746C-4716-4FCC-9AE7-70C56A5F9E1B}" dt="2021-06-13T09:13:33.422" v="1399" actId="26606"/>
          <ac:spMkLst>
            <pc:docMk/>
            <pc:sldMk cId="324591284" sldId="324"/>
            <ac:spMk id="55" creationId="{80F26E69-87D9-4655-AE7B-280A87AA3CAD}"/>
          </ac:spMkLst>
        </pc:spChg>
        <pc:grpChg chg="add del">
          <ac:chgData name="Utsav S" userId="98531637011fa9f8" providerId="LiveId" clId="{714C746C-4716-4FCC-9AE7-70C56A5F9E1B}" dt="2021-06-13T09:13:33.422" v="1399" actId="26606"/>
          <ac:grpSpMkLst>
            <pc:docMk/>
            <pc:sldMk cId="324591284" sldId="324"/>
            <ac:grpSpMk id="44" creationId="{E26428D7-C6F3-473D-A360-A3F5C3E8728C}"/>
          </ac:grpSpMkLst>
        </pc:grpChg>
        <pc:picChg chg="add mod">
          <ac:chgData name="Utsav S" userId="98531637011fa9f8" providerId="LiveId" clId="{714C746C-4716-4FCC-9AE7-70C56A5F9E1B}" dt="2021-06-13T10:51:33.692" v="1735"/>
          <ac:picMkLst>
            <pc:docMk/>
            <pc:sldMk cId="324591284" sldId="324"/>
            <ac:picMk id="3" creationId="{3318D6BC-FEE3-49DF-8940-559ED6F1A5F7}"/>
          </ac:picMkLst>
        </pc:picChg>
        <pc:picChg chg="add mod ord">
          <ac:chgData name="Utsav S" userId="98531637011fa9f8" providerId="LiveId" clId="{714C746C-4716-4FCC-9AE7-70C56A5F9E1B}" dt="2021-06-13T09:13:43.910" v="1403" actId="1076"/>
          <ac:picMkLst>
            <pc:docMk/>
            <pc:sldMk cId="324591284" sldId="324"/>
            <ac:picMk id="4" creationId="{9E4A355A-50E6-4DA1-8953-63E9693B63F6}"/>
          </ac:picMkLst>
        </pc:picChg>
        <pc:picChg chg="del mod ord">
          <ac:chgData name="Utsav S" userId="98531637011fa9f8" providerId="LiveId" clId="{714C746C-4716-4FCC-9AE7-70C56A5F9E1B}" dt="2021-06-13T09:13:34.947" v="1400" actId="478"/>
          <ac:picMkLst>
            <pc:docMk/>
            <pc:sldMk cId="324591284" sldId="324"/>
            <ac:picMk id="11" creationId="{665E31BB-CF9D-42D2-A502-F4F009906CB5}"/>
          </ac:picMkLst>
        </pc:picChg>
        <pc:cxnChg chg="add del">
          <ac:chgData name="Utsav S" userId="98531637011fa9f8" providerId="LiveId" clId="{714C746C-4716-4FCC-9AE7-70C56A5F9E1B}" dt="2021-06-13T09:13:33.422" v="1399" actId="26606"/>
          <ac:cxnSpMkLst>
            <pc:docMk/>
            <pc:sldMk cId="324591284" sldId="324"/>
            <ac:cxnSpMk id="57" creationId="{A5EECEE2-745A-4C3E-9A46-1B2ACCDC02D0}"/>
          </ac:cxnSpMkLst>
        </pc:cxnChg>
      </pc:sldChg>
      <pc:sldChg chg="addSp delSp modSp new del mod setBg setClrOvrMap">
        <pc:chgData name="Utsav S" userId="98531637011fa9f8" providerId="LiveId" clId="{714C746C-4716-4FCC-9AE7-70C56A5F9E1B}" dt="2021-06-13T09:09:01.541" v="1356" actId="47"/>
        <pc:sldMkLst>
          <pc:docMk/>
          <pc:sldMk cId="3856560693" sldId="324"/>
        </pc:sldMkLst>
        <pc:spChg chg="mod ord">
          <ac:chgData name="Utsav S" userId="98531637011fa9f8" providerId="LiveId" clId="{714C746C-4716-4FCC-9AE7-70C56A5F9E1B}" dt="2021-06-13T08:41:16.450" v="1292" actId="26606"/>
          <ac:spMkLst>
            <pc:docMk/>
            <pc:sldMk cId="3856560693" sldId="324"/>
            <ac:spMk id="2" creationId="{5043B4CF-FA8C-40F0-8C14-6A759E4C6ADC}"/>
          </ac:spMkLst>
        </pc:spChg>
        <pc:spChg chg="del">
          <ac:chgData name="Utsav S" userId="98531637011fa9f8" providerId="LiveId" clId="{714C746C-4716-4FCC-9AE7-70C56A5F9E1B}" dt="2021-06-13T08:40:46.555" v="1286" actId="931"/>
          <ac:spMkLst>
            <pc:docMk/>
            <pc:sldMk cId="3856560693" sldId="324"/>
            <ac:spMk id="3" creationId="{7F24EBF5-ED5A-422C-8F00-5D324F37C9D4}"/>
          </ac:spMkLst>
        </pc:spChg>
        <pc:spChg chg="add del">
          <ac:chgData name="Utsav S" userId="98531637011fa9f8" providerId="LiveId" clId="{714C746C-4716-4FCC-9AE7-70C56A5F9E1B}" dt="2021-06-13T08:41:16.450" v="1292" actId="26606"/>
          <ac:spMkLst>
            <pc:docMk/>
            <pc:sldMk cId="3856560693" sldId="324"/>
            <ac:spMk id="10" creationId="{904DB13E-F722-4ED6-BB00-556651E95281}"/>
          </ac:spMkLst>
        </pc:spChg>
        <pc:spChg chg="add del">
          <ac:chgData name="Utsav S" userId="98531637011fa9f8" providerId="LiveId" clId="{714C746C-4716-4FCC-9AE7-70C56A5F9E1B}" dt="2021-06-13T08:41:16.450" v="1292" actId="26606"/>
          <ac:spMkLst>
            <pc:docMk/>
            <pc:sldMk cId="3856560693" sldId="324"/>
            <ac:spMk id="12" creationId="{1E8D93C5-28EB-42D0-86CE-D804955653CC}"/>
          </ac:spMkLst>
        </pc:spChg>
        <pc:spChg chg="add del">
          <ac:chgData name="Utsav S" userId="98531637011fa9f8" providerId="LiveId" clId="{714C746C-4716-4FCC-9AE7-70C56A5F9E1B}" dt="2021-06-13T08:41:16.450" v="1292" actId="26606"/>
          <ac:spMkLst>
            <pc:docMk/>
            <pc:sldMk cId="3856560693" sldId="324"/>
            <ac:spMk id="14" creationId="{AB1B1E7D-F76D-4744-AF85-239E6998A4C5}"/>
          </ac:spMkLst>
        </pc:spChg>
        <pc:spChg chg="add del">
          <ac:chgData name="Utsav S" userId="98531637011fa9f8" providerId="LiveId" clId="{714C746C-4716-4FCC-9AE7-70C56A5F9E1B}" dt="2021-06-13T08:41:16.450" v="1292" actId="26606"/>
          <ac:spMkLst>
            <pc:docMk/>
            <pc:sldMk cId="3856560693" sldId="324"/>
            <ac:spMk id="16" creationId="{3BB65211-00DB-45B6-A223-033B2D19CBE8}"/>
          </ac:spMkLst>
        </pc:spChg>
        <pc:spChg chg="add del">
          <ac:chgData name="Utsav S" userId="98531637011fa9f8" providerId="LiveId" clId="{714C746C-4716-4FCC-9AE7-70C56A5F9E1B}" dt="2021-06-13T08:41:16.450" v="1292" actId="26606"/>
          <ac:spMkLst>
            <pc:docMk/>
            <pc:sldMk cId="3856560693" sldId="324"/>
            <ac:spMk id="23" creationId="{EA4E4267-CAF0-4C38-8DC6-CD3B1A9F046E}"/>
          </ac:spMkLst>
        </pc:spChg>
        <pc:spChg chg="add del">
          <ac:chgData name="Utsav S" userId="98531637011fa9f8" providerId="LiveId" clId="{714C746C-4716-4FCC-9AE7-70C56A5F9E1B}" dt="2021-06-13T08:41:16.450" v="1292" actId="26606"/>
          <ac:spMkLst>
            <pc:docMk/>
            <pc:sldMk cId="3856560693" sldId="324"/>
            <ac:spMk id="25" creationId="{0EE3ACC5-126D-4BA4-8B45-7F0B5B839C51}"/>
          </ac:spMkLst>
        </pc:spChg>
        <pc:spChg chg="add del">
          <ac:chgData name="Utsav S" userId="98531637011fa9f8" providerId="LiveId" clId="{714C746C-4716-4FCC-9AE7-70C56A5F9E1B}" dt="2021-06-13T08:41:16.450" v="1292" actId="26606"/>
          <ac:spMkLst>
            <pc:docMk/>
            <pc:sldMk cId="3856560693" sldId="324"/>
            <ac:spMk id="27" creationId="{AB2868F7-FE10-4289-A5BD-90763C7A2F5A}"/>
          </ac:spMkLst>
        </pc:spChg>
        <pc:spChg chg="add del">
          <ac:chgData name="Utsav S" userId="98531637011fa9f8" providerId="LiveId" clId="{714C746C-4716-4FCC-9AE7-70C56A5F9E1B}" dt="2021-06-13T08:41:16.450" v="1292" actId="26606"/>
          <ac:spMkLst>
            <pc:docMk/>
            <pc:sldMk cId="3856560693" sldId="324"/>
            <ac:spMk id="29" creationId="{BD94142C-10EE-487C-A327-404FDF358F22}"/>
          </ac:spMkLst>
        </pc:spChg>
        <pc:spChg chg="add del">
          <ac:chgData name="Utsav S" userId="98531637011fa9f8" providerId="LiveId" clId="{714C746C-4716-4FCC-9AE7-70C56A5F9E1B}" dt="2021-06-13T08:41:16.450" v="1292" actId="26606"/>
          <ac:spMkLst>
            <pc:docMk/>
            <pc:sldMk cId="3856560693" sldId="324"/>
            <ac:spMk id="31" creationId="{5F7FAC2D-7A74-4939-A917-A1A5AF935685}"/>
          </ac:spMkLst>
        </pc:spChg>
        <pc:spChg chg="add del">
          <ac:chgData name="Utsav S" userId="98531637011fa9f8" providerId="LiveId" clId="{714C746C-4716-4FCC-9AE7-70C56A5F9E1B}" dt="2021-06-13T08:41:16.450" v="1292" actId="26606"/>
          <ac:spMkLst>
            <pc:docMk/>
            <pc:sldMk cId="3856560693" sldId="324"/>
            <ac:spMk id="33" creationId="{BA53A868-C420-4BAE-9244-EC162AF05CFC}"/>
          </ac:spMkLst>
        </pc:spChg>
        <pc:spChg chg="add">
          <ac:chgData name="Utsav S" userId="98531637011fa9f8" providerId="LiveId" clId="{714C746C-4716-4FCC-9AE7-70C56A5F9E1B}" dt="2021-06-13T08:41:16.450" v="1292" actId="26606"/>
          <ac:spMkLst>
            <pc:docMk/>
            <pc:sldMk cId="3856560693" sldId="324"/>
            <ac:spMk id="44" creationId="{904DB13E-F722-4ED6-BB00-556651E95281}"/>
          </ac:spMkLst>
        </pc:spChg>
        <pc:spChg chg="add">
          <ac:chgData name="Utsav S" userId="98531637011fa9f8" providerId="LiveId" clId="{714C746C-4716-4FCC-9AE7-70C56A5F9E1B}" dt="2021-06-13T08:41:16.450" v="1292" actId="26606"/>
          <ac:spMkLst>
            <pc:docMk/>
            <pc:sldMk cId="3856560693" sldId="324"/>
            <ac:spMk id="46" creationId="{1E8D93C5-28EB-42D0-86CE-D804955653CC}"/>
          </ac:spMkLst>
        </pc:spChg>
        <pc:spChg chg="add">
          <ac:chgData name="Utsav S" userId="98531637011fa9f8" providerId="LiveId" clId="{714C746C-4716-4FCC-9AE7-70C56A5F9E1B}" dt="2021-06-13T08:41:16.450" v="1292" actId="26606"/>
          <ac:spMkLst>
            <pc:docMk/>
            <pc:sldMk cId="3856560693" sldId="324"/>
            <ac:spMk id="48" creationId="{AB1B1E7D-F76D-4744-AF85-239E6998A4C5}"/>
          </ac:spMkLst>
        </pc:spChg>
        <pc:spChg chg="add">
          <ac:chgData name="Utsav S" userId="98531637011fa9f8" providerId="LiveId" clId="{714C746C-4716-4FCC-9AE7-70C56A5F9E1B}" dt="2021-06-13T08:41:16.450" v="1292" actId="26606"/>
          <ac:spMkLst>
            <pc:docMk/>
            <pc:sldMk cId="3856560693" sldId="324"/>
            <ac:spMk id="50" creationId="{3BB65211-00DB-45B6-A223-033B2D19CBE8}"/>
          </ac:spMkLst>
        </pc:spChg>
        <pc:spChg chg="add">
          <ac:chgData name="Utsav S" userId="98531637011fa9f8" providerId="LiveId" clId="{714C746C-4716-4FCC-9AE7-70C56A5F9E1B}" dt="2021-06-13T08:41:16.450" v="1292" actId="26606"/>
          <ac:spMkLst>
            <pc:docMk/>
            <pc:sldMk cId="3856560693" sldId="324"/>
            <ac:spMk id="57" creationId="{9891C27D-8C9D-415C-A639-23D76B7B1C1D}"/>
          </ac:spMkLst>
        </pc:spChg>
        <pc:spChg chg="add">
          <ac:chgData name="Utsav S" userId="98531637011fa9f8" providerId="LiveId" clId="{714C746C-4716-4FCC-9AE7-70C56A5F9E1B}" dt="2021-06-13T08:41:16.450" v="1292" actId="26606"/>
          <ac:spMkLst>
            <pc:docMk/>
            <pc:sldMk cId="3856560693" sldId="324"/>
            <ac:spMk id="59" creationId="{E8F4C0D6-B7E0-42D0-A57F-6781017A2164}"/>
          </ac:spMkLst>
        </pc:spChg>
        <pc:spChg chg="add">
          <ac:chgData name="Utsav S" userId="98531637011fa9f8" providerId="LiveId" clId="{714C746C-4716-4FCC-9AE7-70C56A5F9E1B}" dt="2021-06-13T08:41:16.450" v="1292" actId="26606"/>
          <ac:spMkLst>
            <pc:docMk/>
            <pc:sldMk cId="3856560693" sldId="324"/>
            <ac:spMk id="61" creationId="{5B4D6D08-A7F1-4445-BA2E-E449562C04C1}"/>
          </ac:spMkLst>
        </pc:spChg>
        <pc:spChg chg="add">
          <ac:chgData name="Utsav S" userId="98531637011fa9f8" providerId="LiveId" clId="{714C746C-4716-4FCC-9AE7-70C56A5F9E1B}" dt="2021-06-13T08:41:16.450" v="1292" actId="26606"/>
          <ac:spMkLst>
            <pc:docMk/>
            <pc:sldMk cId="3856560693" sldId="324"/>
            <ac:spMk id="63" creationId="{3A7C1A41-D915-4D26-8D5E-C01B27160A80}"/>
          </ac:spMkLst>
        </pc:spChg>
        <pc:spChg chg="add">
          <ac:chgData name="Utsav S" userId="98531637011fa9f8" providerId="LiveId" clId="{714C746C-4716-4FCC-9AE7-70C56A5F9E1B}" dt="2021-06-13T08:41:16.450" v="1292" actId="26606"/>
          <ac:spMkLst>
            <pc:docMk/>
            <pc:sldMk cId="3856560693" sldId="324"/>
            <ac:spMk id="65" creationId="{A50B663E-F671-4504-99A8-4559554692B0}"/>
          </ac:spMkLst>
        </pc:spChg>
        <pc:spChg chg="add">
          <ac:chgData name="Utsav S" userId="98531637011fa9f8" providerId="LiveId" clId="{714C746C-4716-4FCC-9AE7-70C56A5F9E1B}" dt="2021-06-13T08:41:16.450" v="1292" actId="26606"/>
          <ac:spMkLst>
            <pc:docMk/>
            <pc:sldMk cId="3856560693" sldId="324"/>
            <ac:spMk id="67" creationId="{2EF89585-ECD6-4B38-96B1-AD41A1BD4BE1}"/>
          </ac:spMkLst>
        </pc:spChg>
        <pc:spChg chg="add">
          <ac:chgData name="Utsav S" userId="98531637011fa9f8" providerId="LiveId" clId="{714C746C-4716-4FCC-9AE7-70C56A5F9E1B}" dt="2021-06-13T08:41:16.450" v="1292" actId="26606"/>
          <ac:spMkLst>
            <pc:docMk/>
            <pc:sldMk cId="3856560693" sldId="324"/>
            <ac:spMk id="75" creationId="{3F4C63FE-9526-4F8E-BCFD-954D2EF9475B}"/>
          </ac:spMkLst>
        </pc:spChg>
        <pc:grpChg chg="add del">
          <ac:chgData name="Utsav S" userId="98531637011fa9f8" providerId="LiveId" clId="{714C746C-4716-4FCC-9AE7-70C56A5F9E1B}" dt="2021-06-13T08:41:16.450" v="1292" actId="26606"/>
          <ac:grpSpMkLst>
            <pc:docMk/>
            <pc:sldMk cId="3856560693" sldId="324"/>
            <ac:grpSpMk id="18" creationId="{E26428D7-C6F3-473D-A360-A3F5C3E8728C}"/>
          </ac:grpSpMkLst>
        </pc:grpChg>
        <pc:grpChg chg="add">
          <ac:chgData name="Utsav S" userId="98531637011fa9f8" providerId="LiveId" clId="{714C746C-4716-4FCC-9AE7-70C56A5F9E1B}" dt="2021-06-13T08:41:16.450" v="1292" actId="26606"/>
          <ac:grpSpMkLst>
            <pc:docMk/>
            <pc:sldMk cId="3856560693" sldId="324"/>
            <ac:grpSpMk id="52" creationId="{E26428D7-C6F3-473D-A360-A3F5C3E8728C}"/>
          </ac:grpSpMkLst>
        </pc:grpChg>
        <pc:picChg chg="add mod">
          <ac:chgData name="Utsav S" userId="98531637011fa9f8" providerId="LiveId" clId="{714C746C-4716-4FCC-9AE7-70C56A5F9E1B}" dt="2021-06-13T08:41:30.630" v="1297" actId="1076"/>
          <ac:picMkLst>
            <pc:docMk/>
            <pc:sldMk cId="3856560693" sldId="324"/>
            <ac:picMk id="5" creationId="{64D5DBC5-AD51-46EB-99FE-B566C8DD18D6}"/>
          </ac:picMkLst>
        </pc:picChg>
        <pc:cxnChg chg="add del">
          <ac:chgData name="Utsav S" userId="98531637011fa9f8" providerId="LiveId" clId="{714C746C-4716-4FCC-9AE7-70C56A5F9E1B}" dt="2021-06-13T08:41:16.450" v="1292" actId="26606"/>
          <ac:cxnSpMkLst>
            <pc:docMk/>
            <pc:sldMk cId="3856560693" sldId="324"/>
            <ac:cxnSpMk id="35" creationId="{C2686EF3-81CC-419F-96C3-002A75880309}"/>
          </ac:cxnSpMkLst>
        </pc:cxnChg>
        <pc:cxnChg chg="add del">
          <ac:chgData name="Utsav S" userId="98531637011fa9f8" providerId="LiveId" clId="{714C746C-4716-4FCC-9AE7-70C56A5F9E1B}" dt="2021-06-13T08:41:16.450" v="1292" actId="26606"/>
          <ac:cxnSpMkLst>
            <pc:docMk/>
            <pc:sldMk cId="3856560693" sldId="324"/>
            <ac:cxnSpMk id="37" creationId="{F8D93CCA-A85E-4529-A6F0-8BB54D27BCD1}"/>
          </ac:cxnSpMkLst>
        </pc:cxnChg>
        <pc:cxnChg chg="add del">
          <ac:chgData name="Utsav S" userId="98531637011fa9f8" providerId="LiveId" clId="{714C746C-4716-4FCC-9AE7-70C56A5F9E1B}" dt="2021-06-13T08:41:16.450" v="1292" actId="26606"/>
          <ac:cxnSpMkLst>
            <pc:docMk/>
            <pc:sldMk cId="3856560693" sldId="324"/>
            <ac:cxnSpMk id="39" creationId="{1ECFA516-C18C-41AE-AFF2-A0D0A59C9E90}"/>
          </ac:cxnSpMkLst>
        </pc:cxnChg>
        <pc:cxnChg chg="add">
          <ac:chgData name="Utsav S" userId="98531637011fa9f8" providerId="LiveId" clId="{714C746C-4716-4FCC-9AE7-70C56A5F9E1B}" dt="2021-06-13T08:41:16.450" v="1292" actId="26606"/>
          <ac:cxnSpMkLst>
            <pc:docMk/>
            <pc:sldMk cId="3856560693" sldId="324"/>
            <ac:cxnSpMk id="69" creationId="{1B6FCD50-3FE8-4AB2-B746-2CC0EA9D4074}"/>
          </ac:cxnSpMkLst>
        </pc:cxnChg>
        <pc:cxnChg chg="add">
          <ac:chgData name="Utsav S" userId="98531637011fa9f8" providerId="LiveId" clId="{714C746C-4716-4FCC-9AE7-70C56A5F9E1B}" dt="2021-06-13T08:41:16.450" v="1292" actId="26606"/>
          <ac:cxnSpMkLst>
            <pc:docMk/>
            <pc:sldMk cId="3856560693" sldId="324"/>
            <ac:cxnSpMk id="71" creationId="{B3E90108-E441-4AF0-A059-613D076C7CDA}"/>
          </ac:cxnSpMkLst>
        </pc:cxnChg>
        <pc:cxnChg chg="add">
          <ac:chgData name="Utsav S" userId="98531637011fa9f8" providerId="LiveId" clId="{714C746C-4716-4FCC-9AE7-70C56A5F9E1B}" dt="2021-06-13T08:41:16.450" v="1292" actId="26606"/>
          <ac:cxnSpMkLst>
            <pc:docMk/>
            <pc:sldMk cId="3856560693" sldId="324"/>
            <ac:cxnSpMk id="73" creationId="{0B422045-789A-442D-9E39-6FC4EC452C4C}"/>
          </ac:cxnSpMkLst>
        </pc:cxnChg>
      </pc:sldChg>
      <pc:sldChg chg="addSp delSp modSp new mod modTransition setBg setClrOvrMap">
        <pc:chgData name="Utsav S" userId="98531637011fa9f8" providerId="LiveId" clId="{714C746C-4716-4FCC-9AE7-70C56A5F9E1B}" dt="2021-06-13T10:52:55.975" v="1737"/>
        <pc:sldMkLst>
          <pc:docMk/>
          <pc:sldMk cId="1550721232" sldId="325"/>
        </pc:sldMkLst>
        <pc:spChg chg="mod ord">
          <ac:chgData name="Utsav S" userId="98531637011fa9f8" providerId="LiveId" clId="{714C746C-4716-4FCC-9AE7-70C56A5F9E1B}" dt="2021-06-13T10:11:16.075" v="1650" actId="26606"/>
          <ac:spMkLst>
            <pc:docMk/>
            <pc:sldMk cId="1550721232" sldId="325"/>
            <ac:spMk id="2" creationId="{BF3D6327-656B-45C7-944F-0F32706DD2D3}"/>
          </ac:spMkLst>
        </pc:spChg>
        <pc:spChg chg="mod">
          <ac:chgData name="Utsav S" userId="98531637011fa9f8" providerId="LiveId" clId="{714C746C-4716-4FCC-9AE7-70C56A5F9E1B}" dt="2021-06-13T10:11:16.075" v="1650" actId="26606"/>
          <ac:spMkLst>
            <pc:docMk/>
            <pc:sldMk cId="1550721232" sldId="325"/>
            <ac:spMk id="3" creationId="{178864B9-FB66-4704-9D95-3C4471BA65D5}"/>
          </ac:spMkLst>
        </pc:spChg>
        <pc:spChg chg="add del">
          <ac:chgData name="Utsav S" userId="98531637011fa9f8" providerId="LiveId" clId="{714C746C-4716-4FCC-9AE7-70C56A5F9E1B}" dt="2021-06-13T10:11:16.075" v="1650" actId="26606"/>
          <ac:spMkLst>
            <pc:docMk/>
            <pc:sldMk cId="1550721232" sldId="325"/>
            <ac:spMk id="10" creationId="{0BBB6B01-5B73-410C-B70E-8CF2FA470D11}"/>
          </ac:spMkLst>
        </pc:spChg>
        <pc:spChg chg="add del">
          <ac:chgData name="Utsav S" userId="98531637011fa9f8" providerId="LiveId" clId="{714C746C-4716-4FCC-9AE7-70C56A5F9E1B}" dt="2021-06-13T10:11:16.075" v="1650" actId="26606"/>
          <ac:spMkLst>
            <pc:docMk/>
            <pc:sldMk cId="1550721232" sldId="325"/>
            <ac:spMk id="12" creationId="{8712F587-12D0-435C-8E3F-F44C36EE71B8}"/>
          </ac:spMkLst>
        </pc:spChg>
        <pc:spChg chg="add">
          <ac:chgData name="Utsav S" userId="98531637011fa9f8" providerId="LiveId" clId="{714C746C-4716-4FCC-9AE7-70C56A5F9E1B}" dt="2021-06-13T10:11:16.075" v="1650" actId="26606"/>
          <ac:spMkLst>
            <pc:docMk/>
            <pc:sldMk cId="1550721232" sldId="325"/>
            <ac:spMk id="17" creationId="{EB949D8D-8E17-4DBF-BEA8-13C57BF63803}"/>
          </ac:spMkLst>
        </pc:spChg>
        <pc:spChg chg="add">
          <ac:chgData name="Utsav S" userId="98531637011fa9f8" providerId="LiveId" clId="{714C746C-4716-4FCC-9AE7-70C56A5F9E1B}" dt="2021-06-13T10:11:16.075" v="1650" actId="26606"/>
          <ac:spMkLst>
            <pc:docMk/>
            <pc:sldMk cId="1550721232" sldId="325"/>
            <ac:spMk id="19" creationId="{4BC6FC45-D4D9-4025-91DA-272D318D372B}"/>
          </ac:spMkLst>
        </pc:spChg>
        <pc:spChg chg="add">
          <ac:chgData name="Utsav S" userId="98531637011fa9f8" providerId="LiveId" clId="{714C746C-4716-4FCC-9AE7-70C56A5F9E1B}" dt="2021-06-13T10:11:16.075" v="1650" actId="26606"/>
          <ac:spMkLst>
            <pc:docMk/>
            <pc:sldMk cId="1550721232" sldId="325"/>
            <ac:spMk id="21" creationId="{EA284212-C175-4C82-B112-A5208F70CB53}"/>
          </ac:spMkLst>
        </pc:spChg>
        <pc:picChg chg="add del mod">
          <ac:chgData name="Utsav S" userId="98531637011fa9f8" providerId="LiveId" clId="{714C746C-4716-4FCC-9AE7-70C56A5F9E1B}" dt="2021-06-13T10:52:55.975" v="1737"/>
          <ac:picMkLst>
            <pc:docMk/>
            <pc:sldMk cId="1550721232" sldId="325"/>
            <ac:picMk id="4" creationId="{6F6C7D94-C109-4259-836A-4E66B07023AD}"/>
          </ac:picMkLst>
        </pc:picChg>
        <pc:picChg chg="add mod">
          <ac:chgData name="Utsav S" userId="98531637011fa9f8" providerId="LiveId" clId="{714C746C-4716-4FCC-9AE7-70C56A5F9E1B}" dt="2021-06-13T10:52:55.975" v="1737"/>
          <ac:picMkLst>
            <pc:docMk/>
            <pc:sldMk cId="1550721232" sldId="325"/>
            <ac:picMk id="5" creationId="{29EEC334-5D6E-4E86-B126-4DF4608D4E45}"/>
          </ac:picMkLst>
        </pc:picChg>
        <pc:picChg chg="add mod">
          <ac:chgData name="Utsav S" userId="98531637011fa9f8" providerId="LiveId" clId="{714C746C-4716-4FCC-9AE7-70C56A5F9E1B}" dt="2021-06-13T10:11:16.075" v="1650" actId="26606"/>
          <ac:picMkLst>
            <pc:docMk/>
            <pc:sldMk cId="1550721232" sldId="325"/>
            <ac:picMk id="7" creationId="{9BF308E8-5E6A-4C45-AB2B-F750984BDE23}"/>
          </ac:picMkLst>
        </pc:picChg>
      </pc:sldChg>
      <pc:sldChg chg="modSp new del mod">
        <pc:chgData name="Utsav S" userId="98531637011fa9f8" providerId="LiveId" clId="{714C746C-4716-4FCC-9AE7-70C56A5F9E1B}" dt="2021-06-13T08:40:41.189" v="1285" actId="47"/>
        <pc:sldMkLst>
          <pc:docMk/>
          <pc:sldMk cId="2956653632" sldId="325"/>
        </pc:sldMkLst>
        <pc:spChg chg="mod">
          <ac:chgData name="Utsav S" userId="98531637011fa9f8" providerId="LiveId" clId="{714C746C-4716-4FCC-9AE7-70C56A5F9E1B}" dt="2021-06-13T08:40:34.409" v="1284" actId="5793"/>
          <ac:spMkLst>
            <pc:docMk/>
            <pc:sldMk cId="2956653632" sldId="325"/>
            <ac:spMk id="3" creationId="{10A000AA-4C53-48EC-BAFF-8D80BF4C099E}"/>
          </ac:spMkLst>
        </pc:spChg>
      </pc:sldChg>
      <pc:sldChg chg="addSp delSp modSp new mod modTransition setBg setClrOvrMap">
        <pc:chgData name="Utsav S" userId="98531637011fa9f8" providerId="LiveId" clId="{714C746C-4716-4FCC-9AE7-70C56A5F9E1B}" dt="2021-06-13T10:54:57.242" v="1742"/>
        <pc:sldMkLst>
          <pc:docMk/>
          <pc:sldMk cId="275395399" sldId="326"/>
        </pc:sldMkLst>
        <pc:spChg chg="del mod">
          <ac:chgData name="Utsav S" userId="98531637011fa9f8" providerId="LiveId" clId="{714C746C-4716-4FCC-9AE7-70C56A5F9E1B}" dt="2021-06-13T10:11:48.149" v="1666" actId="478"/>
          <ac:spMkLst>
            <pc:docMk/>
            <pc:sldMk cId="275395399" sldId="326"/>
            <ac:spMk id="2" creationId="{21544F3A-A740-476D-8238-DBF5D0932227}"/>
          </ac:spMkLst>
        </pc:spChg>
        <pc:spChg chg="mod">
          <ac:chgData name="Utsav S" userId="98531637011fa9f8" providerId="LiveId" clId="{714C746C-4716-4FCC-9AE7-70C56A5F9E1B}" dt="2021-06-13T10:13:11.548" v="1677" actId="207"/>
          <ac:spMkLst>
            <pc:docMk/>
            <pc:sldMk cId="275395399" sldId="326"/>
            <ac:spMk id="3" creationId="{CC9D4623-6FDE-4427-99C6-98FBB9CDF66A}"/>
          </ac:spMkLst>
        </pc:spChg>
        <pc:spChg chg="add del">
          <ac:chgData name="Utsav S" userId="98531637011fa9f8" providerId="LiveId" clId="{714C746C-4716-4FCC-9AE7-70C56A5F9E1B}" dt="2021-06-13T10:12:05.304" v="1667" actId="26606"/>
          <ac:spMkLst>
            <pc:docMk/>
            <pc:sldMk cId="275395399" sldId="326"/>
            <ac:spMk id="8" creationId="{ED15573D-0E45-4691-B525-471152EC18CD}"/>
          </ac:spMkLst>
        </pc:spChg>
        <pc:spChg chg="add del">
          <ac:chgData name="Utsav S" userId="98531637011fa9f8" providerId="LiveId" clId="{714C746C-4716-4FCC-9AE7-70C56A5F9E1B}" dt="2021-06-13T10:12:05.304" v="1667" actId="26606"/>
          <ac:spMkLst>
            <pc:docMk/>
            <pc:sldMk cId="275395399" sldId="326"/>
            <ac:spMk id="10" creationId="{9E448559-19A4-4252-8C27-54C1DA906F8A}"/>
          </ac:spMkLst>
        </pc:spChg>
        <pc:spChg chg="add del">
          <ac:chgData name="Utsav S" userId="98531637011fa9f8" providerId="LiveId" clId="{714C746C-4716-4FCC-9AE7-70C56A5F9E1B}" dt="2021-06-13T10:12:05.304" v="1667" actId="26606"/>
          <ac:spMkLst>
            <pc:docMk/>
            <pc:sldMk cId="275395399" sldId="326"/>
            <ac:spMk id="12" creationId="{1B19C35E-4E30-4F1D-9FC2-F2FA6191E453}"/>
          </ac:spMkLst>
        </pc:spChg>
        <pc:spChg chg="add">
          <ac:chgData name="Utsav S" userId="98531637011fa9f8" providerId="LiveId" clId="{714C746C-4716-4FCC-9AE7-70C56A5F9E1B}" dt="2021-06-13T10:12:05.304" v="1667" actId="26606"/>
          <ac:spMkLst>
            <pc:docMk/>
            <pc:sldMk cId="275395399" sldId="326"/>
            <ac:spMk id="17" creationId="{70120F84-A866-4D9F-8B1C-9120A013D654}"/>
          </ac:spMkLst>
        </pc:spChg>
        <pc:spChg chg="add">
          <ac:chgData name="Utsav S" userId="98531637011fa9f8" providerId="LiveId" clId="{714C746C-4716-4FCC-9AE7-70C56A5F9E1B}" dt="2021-06-13T10:12:05.304" v="1667" actId="26606"/>
          <ac:spMkLst>
            <pc:docMk/>
            <pc:sldMk cId="275395399" sldId="326"/>
            <ac:spMk id="19" creationId="{252FEFEF-6AC0-46B6-AC09-11FC56196FA4}"/>
          </ac:spMkLst>
        </pc:spChg>
        <pc:picChg chg="add del mod">
          <ac:chgData name="Utsav S" userId="98531637011fa9f8" providerId="LiveId" clId="{714C746C-4716-4FCC-9AE7-70C56A5F9E1B}" dt="2021-06-13T10:53:40.734" v="1739"/>
          <ac:picMkLst>
            <pc:docMk/>
            <pc:sldMk cId="275395399" sldId="326"/>
            <ac:picMk id="2" creationId="{1C92D3FD-EC1E-41B4-90A5-D295CD3ED4E1}"/>
          </ac:picMkLst>
        </pc:picChg>
        <pc:picChg chg="add del mod">
          <ac:chgData name="Utsav S" userId="98531637011fa9f8" providerId="LiveId" clId="{714C746C-4716-4FCC-9AE7-70C56A5F9E1B}" dt="2021-06-13T10:54:08.607" v="1740"/>
          <ac:picMkLst>
            <pc:docMk/>
            <pc:sldMk cId="275395399" sldId="326"/>
            <ac:picMk id="4" creationId="{270DAEAE-7841-41FA-9361-ACAC5286A277}"/>
          </ac:picMkLst>
        </pc:picChg>
        <pc:picChg chg="add del mod">
          <ac:chgData name="Utsav S" userId="98531637011fa9f8" providerId="LiveId" clId="{714C746C-4716-4FCC-9AE7-70C56A5F9E1B}" dt="2021-06-13T10:54:39.555" v="1741"/>
          <ac:picMkLst>
            <pc:docMk/>
            <pc:sldMk cId="275395399" sldId="326"/>
            <ac:picMk id="5" creationId="{5946BC72-99B1-4E50-BEE3-9CBDF23E9693}"/>
          </ac:picMkLst>
        </pc:picChg>
        <pc:picChg chg="add del mod">
          <ac:chgData name="Utsav S" userId="98531637011fa9f8" providerId="LiveId" clId="{714C746C-4716-4FCC-9AE7-70C56A5F9E1B}" dt="2021-06-13T10:54:57.242" v="1742"/>
          <ac:picMkLst>
            <pc:docMk/>
            <pc:sldMk cId="275395399" sldId="326"/>
            <ac:picMk id="6" creationId="{B1B943CE-1396-49EA-B64B-DF21F88E4442}"/>
          </ac:picMkLst>
        </pc:picChg>
        <pc:picChg chg="add mod">
          <ac:chgData name="Utsav S" userId="98531637011fa9f8" providerId="LiveId" clId="{714C746C-4716-4FCC-9AE7-70C56A5F9E1B}" dt="2021-06-13T10:54:57.242" v="1742"/>
          <ac:picMkLst>
            <pc:docMk/>
            <pc:sldMk cId="275395399" sldId="326"/>
            <ac:picMk id="7" creationId="{98DE9610-CEC3-4FFD-8965-5AB8BAE23E0A}"/>
          </ac:picMkLst>
        </pc:picChg>
      </pc:sldChg>
    </pc:docChg>
  </pc:docChgLst>
  <pc:docChgLst>
    <pc:chgData name="Utsav S" userId="98531637011fa9f8" providerId="LiveId" clId="{1D08000A-2A90-4DA7-B45B-AF39E0AFFF4C}"/>
    <pc:docChg chg="modSld">
      <pc:chgData name="Utsav S" userId="98531637011fa9f8" providerId="LiveId" clId="{1D08000A-2A90-4DA7-B45B-AF39E0AFFF4C}" dt="2021-10-03T07:25:41.444" v="114" actId="20577"/>
      <pc:docMkLst>
        <pc:docMk/>
      </pc:docMkLst>
      <pc:sldChg chg="modSp mod">
        <pc:chgData name="Utsav S" userId="98531637011fa9f8" providerId="LiveId" clId="{1D08000A-2A90-4DA7-B45B-AF39E0AFFF4C}" dt="2021-10-03T07:10:32.710" v="0"/>
        <pc:sldMkLst>
          <pc:docMk/>
          <pc:sldMk cId="42028081" sldId="264"/>
        </pc:sldMkLst>
        <pc:spChg chg="mod">
          <ac:chgData name="Utsav S" userId="98531637011fa9f8" providerId="LiveId" clId="{1D08000A-2A90-4DA7-B45B-AF39E0AFFF4C}" dt="2021-10-03T07:10:32.710" v="0"/>
          <ac:spMkLst>
            <pc:docMk/>
            <pc:sldMk cId="42028081" sldId="264"/>
            <ac:spMk id="2" creationId="{18C3B467-088C-4F3D-A9A7-105C4E1E20CD}"/>
          </ac:spMkLst>
        </pc:spChg>
      </pc:sldChg>
      <pc:sldChg chg="modSp mod">
        <pc:chgData name="Utsav S" userId="98531637011fa9f8" providerId="LiveId" clId="{1D08000A-2A90-4DA7-B45B-AF39E0AFFF4C}" dt="2021-10-03T07:25:41.444" v="114" actId="20577"/>
        <pc:sldMkLst>
          <pc:docMk/>
          <pc:sldMk cId="949026239" sldId="313"/>
        </pc:sldMkLst>
        <pc:spChg chg="mod">
          <ac:chgData name="Utsav S" userId="98531637011fa9f8" providerId="LiveId" clId="{1D08000A-2A90-4DA7-B45B-AF39E0AFFF4C}" dt="2021-10-03T07:25:41.444" v="114" actId="20577"/>
          <ac:spMkLst>
            <pc:docMk/>
            <pc:sldMk cId="949026239" sldId="313"/>
            <ac:spMk id="44" creationId="{74F425E9-567B-4D34-AEE2-21F4B75445E1}"/>
          </ac:spMkLst>
        </pc:spChg>
      </pc:sldChg>
    </pc:docChg>
  </pc:docChgLst>
  <pc:docChgLst>
    <pc:chgData name="Utsav S" userId="98531637011fa9f8" providerId="LiveId" clId="{705FF8CE-8B6B-414F-A37F-A7110CD6707A}"/>
    <pc:docChg chg="undo custSel addSld delSld modSld">
      <pc:chgData name="Utsav S" userId="98531637011fa9f8" providerId="LiveId" clId="{705FF8CE-8B6B-414F-A37F-A7110CD6707A}" dt="2021-10-05T12:20:16.793" v="3865"/>
      <pc:docMkLst>
        <pc:docMk/>
      </pc:docMkLst>
      <pc:sldChg chg="addSp delSp modSp mod">
        <pc:chgData name="Utsav S" userId="98531637011fa9f8" providerId="LiveId" clId="{705FF8CE-8B6B-414F-A37F-A7110CD6707A}" dt="2021-10-05T11:45:45.428" v="3819"/>
        <pc:sldMkLst>
          <pc:docMk/>
          <pc:sldMk cId="42028081" sldId="264"/>
        </pc:sldMkLst>
        <pc:spChg chg="mod">
          <ac:chgData name="Utsav S" userId="98531637011fa9f8" providerId="LiveId" clId="{705FF8CE-8B6B-414F-A37F-A7110CD6707A}" dt="2021-10-05T05:58:24.862" v="853" actId="113"/>
          <ac:spMkLst>
            <pc:docMk/>
            <pc:sldMk cId="42028081" sldId="264"/>
            <ac:spMk id="2" creationId="{18C3B467-088C-4F3D-A9A7-105C4E1E20CD}"/>
          </ac:spMkLst>
        </pc:spChg>
        <pc:picChg chg="add del mod">
          <ac:chgData name="Utsav S" userId="98531637011fa9f8" providerId="LiveId" clId="{705FF8CE-8B6B-414F-A37F-A7110CD6707A}" dt="2021-10-05T11:45:45.428" v="3819"/>
          <ac:picMkLst>
            <pc:docMk/>
            <pc:sldMk cId="42028081" sldId="264"/>
            <ac:picMk id="4" creationId="{CFA54AFB-A509-4C75-BAC2-E14C674B59F0}"/>
          </ac:picMkLst>
        </pc:picChg>
        <pc:picChg chg="add mod">
          <ac:chgData name="Utsav S" userId="98531637011fa9f8" providerId="LiveId" clId="{705FF8CE-8B6B-414F-A37F-A7110CD6707A}" dt="2021-10-05T11:45:45.428" v="3819"/>
          <ac:picMkLst>
            <pc:docMk/>
            <pc:sldMk cId="42028081" sldId="264"/>
            <ac:picMk id="5" creationId="{F334757F-580B-40D3-8CA6-FC501E6FDA24}"/>
          </ac:picMkLst>
        </pc:picChg>
        <pc:picChg chg="del">
          <ac:chgData name="Utsav S" userId="98531637011fa9f8" providerId="LiveId" clId="{705FF8CE-8B6B-414F-A37F-A7110CD6707A}" dt="2021-10-05T11:45:21.078" v="3818"/>
          <ac:picMkLst>
            <pc:docMk/>
            <pc:sldMk cId="42028081" sldId="264"/>
            <ac:picMk id="6" creationId="{79D26D33-BCC3-4CD6-8381-4C9F3225A297}"/>
          </ac:picMkLst>
        </pc:picChg>
      </pc:sldChg>
      <pc:sldChg chg="addSp delSp modSp mod">
        <pc:chgData name="Utsav S" userId="98531637011fa9f8" providerId="LiveId" clId="{705FF8CE-8B6B-414F-A37F-A7110CD6707A}" dt="2021-10-05T11:49:01.006" v="3822"/>
        <pc:sldMkLst>
          <pc:docMk/>
          <pc:sldMk cId="949026239" sldId="313"/>
        </pc:sldMkLst>
        <pc:spChg chg="mod">
          <ac:chgData name="Utsav S" userId="98531637011fa9f8" providerId="LiveId" clId="{705FF8CE-8B6B-414F-A37F-A7110CD6707A}" dt="2021-10-05T05:58:18.168" v="851" actId="113"/>
          <ac:spMkLst>
            <pc:docMk/>
            <pc:sldMk cId="949026239" sldId="313"/>
            <ac:spMk id="2" creationId="{D1DD6EB0-0A57-45AD-92FC-3178BD86BDC4}"/>
          </ac:spMkLst>
        </pc:spChg>
        <pc:spChg chg="mod">
          <ac:chgData name="Utsav S" userId="98531637011fa9f8" providerId="LiveId" clId="{705FF8CE-8B6B-414F-A37F-A7110CD6707A}" dt="2021-10-05T05:46:31.770" v="491" actId="20577"/>
          <ac:spMkLst>
            <pc:docMk/>
            <pc:sldMk cId="949026239" sldId="313"/>
            <ac:spMk id="44" creationId="{74F425E9-567B-4D34-AEE2-21F4B75445E1}"/>
          </ac:spMkLst>
        </pc:spChg>
        <pc:picChg chg="del">
          <ac:chgData name="Utsav S" userId="98531637011fa9f8" providerId="LiveId" clId="{705FF8CE-8B6B-414F-A37F-A7110CD6707A}" dt="2021-10-05T11:47:15.277" v="3820"/>
          <ac:picMkLst>
            <pc:docMk/>
            <pc:sldMk cId="949026239" sldId="313"/>
            <ac:picMk id="3" creationId="{70AD5B57-9BFE-4259-88F3-5FFAC9EE8845}"/>
          </ac:picMkLst>
        </pc:picChg>
        <pc:picChg chg="add del mod">
          <ac:chgData name="Utsav S" userId="98531637011fa9f8" providerId="LiveId" clId="{705FF8CE-8B6B-414F-A37F-A7110CD6707A}" dt="2021-10-05T11:47:57.381" v="3821"/>
          <ac:picMkLst>
            <pc:docMk/>
            <pc:sldMk cId="949026239" sldId="313"/>
            <ac:picMk id="4" creationId="{7429E8A7-5279-45A8-B9F4-7F2F4291E30B}"/>
          </ac:picMkLst>
        </pc:picChg>
        <pc:picChg chg="del">
          <ac:chgData name="Utsav S" userId="98531637011fa9f8" providerId="LiveId" clId="{705FF8CE-8B6B-414F-A37F-A7110CD6707A}" dt="2021-10-05T06:05:11.522" v="1261" actId="478"/>
          <ac:picMkLst>
            <pc:docMk/>
            <pc:sldMk cId="949026239" sldId="313"/>
            <ac:picMk id="5" creationId="{717A79D2-1995-435A-BFDF-9B5E7A9ECC31}"/>
          </ac:picMkLst>
        </pc:picChg>
        <pc:picChg chg="add del mod">
          <ac:chgData name="Utsav S" userId="98531637011fa9f8" providerId="LiveId" clId="{705FF8CE-8B6B-414F-A37F-A7110CD6707A}" dt="2021-10-05T11:49:01.006" v="3822"/>
          <ac:picMkLst>
            <pc:docMk/>
            <pc:sldMk cId="949026239" sldId="313"/>
            <ac:picMk id="5" creationId="{76828F83-1E6C-4879-8EE9-B3CFAF911FAA}"/>
          </ac:picMkLst>
        </pc:picChg>
        <pc:picChg chg="add mod">
          <ac:chgData name="Utsav S" userId="98531637011fa9f8" providerId="LiveId" clId="{705FF8CE-8B6B-414F-A37F-A7110CD6707A}" dt="2021-10-05T11:49:01.006" v="3822"/>
          <ac:picMkLst>
            <pc:docMk/>
            <pc:sldMk cId="949026239" sldId="313"/>
            <ac:picMk id="6" creationId="{47F9F9C2-4AA0-461E-AD4B-91041443727C}"/>
          </ac:picMkLst>
        </pc:picChg>
        <pc:picChg chg="add del mod">
          <ac:chgData name="Utsav S" userId="98531637011fa9f8" providerId="LiveId" clId="{705FF8CE-8B6B-414F-A37F-A7110CD6707A}" dt="2021-10-05T06:09:15.020" v="1299" actId="478"/>
          <ac:picMkLst>
            <pc:docMk/>
            <pc:sldMk cId="949026239" sldId="313"/>
            <ac:picMk id="6" creationId="{6CAB57E9-473C-49B5-98D0-7A1D587F5441}"/>
          </ac:picMkLst>
        </pc:picChg>
        <pc:picChg chg="add mod modCrop">
          <ac:chgData name="Utsav S" userId="98531637011fa9f8" providerId="LiveId" clId="{705FF8CE-8B6B-414F-A37F-A7110CD6707A}" dt="2021-10-05T06:10:11.928" v="1364" actId="1076"/>
          <ac:picMkLst>
            <pc:docMk/>
            <pc:sldMk cId="949026239" sldId="313"/>
            <ac:picMk id="8" creationId="{CE82E0A0-BBEC-4023-B902-A2A24067D83A}"/>
          </ac:picMkLst>
        </pc:picChg>
      </pc:sldChg>
      <pc:sldChg chg="addSp delSp modSp mod">
        <pc:chgData name="Utsav S" userId="98531637011fa9f8" providerId="LiveId" clId="{705FF8CE-8B6B-414F-A37F-A7110CD6707A}" dt="2021-10-05T11:49:55.637" v="3824"/>
        <pc:sldMkLst>
          <pc:docMk/>
          <pc:sldMk cId="3113490953" sldId="314"/>
        </pc:sldMkLst>
        <pc:spChg chg="mod">
          <ac:chgData name="Utsav S" userId="98531637011fa9f8" providerId="LiveId" clId="{705FF8CE-8B6B-414F-A37F-A7110CD6707A}" dt="2021-10-05T05:58:13.704" v="850" actId="113"/>
          <ac:spMkLst>
            <pc:docMk/>
            <pc:sldMk cId="3113490953" sldId="314"/>
            <ac:spMk id="2" creationId="{7B9EB0DD-7A9D-407F-A007-0DF9C2C80ABC}"/>
          </ac:spMkLst>
        </pc:spChg>
        <pc:graphicFrameChg chg="mod">
          <ac:chgData name="Utsav S" userId="98531637011fa9f8" providerId="LiveId" clId="{705FF8CE-8B6B-414F-A37F-A7110CD6707A}" dt="2021-10-05T05:48:15.587" v="577" actId="20577"/>
          <ac:graphicFrameMkLst>
            <pc:docMk/>
            <pc:sldMk cId="3113490953" sldId="314"/>
            <ac:graphicFrameMk id="5" creationId="{BAE3B064-536E-4EE6-B611-8D425F3738B2}"/>
          </ac:graphicFrameMkLst>
        </pc:graphicFrameChg>
        <pc:picChg chg="del">
          <ac:chgData name="Utsav S" userId="98531637011fa9f8" providerId="LiveId" clId="{705FF8CE-8B6B-414F-A37F-A7110CD6707A}" dt="2021-10-05T11:49:35.657" v="3823"/>
          <ac:picMkLst>
            <pc:docMk/>
            <pc:sldMk cId="3113490953" sldId="314"/>
            <ac:picMk id="3" creationId="{2EC3B503-BFC8-46AB-B4C5-C5F19222B43D}"/>
          </ac:picMkLst>
        </pc:picChg>
        <pc:picChg chg="add del mod">
          <ac:chgData name="Utsav S" userId="98531637011fa9f8" providerId="LiveId" clId="{705FF8CE-8B6B-414F-A37F-A7110CD6707A}" dt="2021-10-05T11:49:55.637" v="3824"/>
          <ac:picMkLst>
            <pc:docMk/>
            <pc:sldMk cId="3113490953" sldId="314"/>
            <ac:picMk id="4" creationId="{8CCEF172-A191-43B2-A949-2495EB257FF0}"/>
          </ac:picMkLst>
        </pc:picChg>
        <pc:picChg chg="add mod">
          <ac:chgData name="Utsav S" userId="98531637011fa9f8" providerId="LiveId" clId="{705FF8CE-8B6B-414F-A37F-A7110CD6707A}" dt="2021-10-05T11:49:55.637" v="3824"/>
          <ac:picMkLst>
            <pc:docMk/>
            <pc:sldMk cId="3113490953" sldId="314"/>
            <ac:picMk id="6" creationId="{7192B285-811D-4032-ADE9-5DDEB295EFD2}"/>
          </ac:picMkLst>
        </pc:picChg>
      </pc:sldChg>
      <pc:sldChg chg="modSp del">
        <pc:chgData name="Utsav S" userId="98531637011fa9f8" providerId="LiveId" clId="{705FF8CE-8B6B-414F-A37F-A7110CD6707A}" dt="2021-10-05T05:52:55.606" v="655" actId="47"/>
        <pc:sldMkLst>
          <pc:docMk/>
          <pc:sldMk cId="1610699130" sldId="315"/>
        </pc:sldMkLst>
        <pc:graphicFrameChg chg="mod">
          <ac:chgData name="Utsav S" userId="98531637011fa9f8" providerId="LiveId" clId="{705FF8CE-8B6B-414F-A37F-A7110CD6707A}" dt="2021-10-05T05:51:04.765" v="589"/>
          <ac:graphicFrameMkLst>
            <pc:docMk/>
            <pc:sldMk cId="1610699130" sldId="315"/>
            <ac:graphicFrameMk id="5" creationId="{FF825958-64BB-4575-ABB5-311FEA9D41DB}"/>
          </ac:graphicFrameMkLst>
        </pc:graphicFrameChg>
      </pc:sldChg>
      <pc:sldChg chg="addSp delSp modSp mod">
        <pc:chgData name="Utsav S" userId="98531637011fa9f8" providerId="LiveId" clId="{705FF8CE-8B6B-414F-A37F-A7110CD6707A}" dt="2021-10-05T11:51:41.112" v="3825"/>
        <pc:sldMkLst>
          <pc:docMk/>
          <pc:sldMk cId="1877675014" sldId="316"/>
        </pc:sldMkLst>
        <pc:spChg chg="mod">
          <ac:chgData name="Utsav S" userId="98531637011fa9f8" providerId="LiveId" clId="{705FF8CE-8B6B-414F-A37F-A7110CD6707A}" dt="2021-10-05T05:58:07.332" v="849" actId="113"/>
          <ac:spMkLst>
            <pc:docMk/>
            <pc:sldMk cId="1877675014" sldId="316"/>
            <ac:spMk id="2" creationId="{CDB86575-55F3-48BE-BD30-F26953A94DD3}"/>
          </ac:spMkLst>
        </pc:spChg>
        <pc:graphicFrameChg chg="mod">
          <ac:chgData name="Utsav S" userId="98531637011fa9f8" providerId="LiveId" clId="{705FF8CE-8B6B-414F-A37F-A7110CD6707A}" dt="2021-10-05T06:07:22.471" v="1282" actId="12100"/>
          <ac:graphicFrameMkLst>
            <pc:docMk/>
            <pc:sldMk cId="1877675014" sldId="316"/>
            <ac:graphicFrameMk id="5" creationId="{B08EEC3C-2797-40FC-BA0A-A8BA2DAA37B4}"/>
          </ac:graphicFrameMkLst>
        </pc:graphicFrameChg>
        <pc:picChg chg="del">
          <ac:chgData name="Utsav S" userId="98531637011fa9f8" providerId="LiveId" clId="{705FF8CE-8B6B-414F-A37F-A7110CD6707A}" dt="2021-10-05T11:51:41.112" v="3825"/>
          <ac:picMkLst>
            <pc:docMk/>
            <pc:sldMk cId="1877675014" sldId="316"/>
            <ac:picMk id="3" creationId="{3455BC64-53F3-4AA1-B28A-38D384DE1CEE}"/>
          </ac:picMkLst>
        </pc:picChg>
        <pc:picChg chg="add mod">
          <ac:chgData name="Utsav S" userId="98531637011fa9f8" providerId="LiveId" clId="{705FF8CE-8B6B-414F-A37F-A7110CD6707A}" dt="2021-10-05T11:51:41.112" v="3825"/>
          <ac:picMkLst>
            <pc:docMk/>
            <pc:sldMk cId="1877675014" sldId="316"/>
            <ac:picMk id="4" creationId="{890C532B-7B29-4BB5-AC50-634DAF1ECCDF}"/>
          </ac:picMkLst>
        </pc:picChg>
      </pc:sldChg>
      <pc:sldChg chg="addSp delSp modSp mod">
        <pc:chgData name="Utsav S" userId="98531637011fa9f8" providerId="LiveId" clId="{705FF8CE-8B6B-414F-A37F-A7110CD6707A}" dt="2021-10-05T11:57:00.402" v="3832"/>
        <pc:sldMkLst>
          <pc:docMk/>
          <pc:sldMk cId="852415601" sldId="317"/>
        </pc:sldMkLst>
        <pc:spChg chg="mod">
          <ac:chgData name="Utsav S" userId="98531637011fa9f8" providerId="LiveId" clId="{705FF8CE-8B6B-414F-A37F-A7110CD6707A}" dt="2021-10-05T06:05:06.450" v="1260" actId="20577"/>
          <ac:spMkLst>
            <pc:docMk/>
            <pc:sldMk cId="852415601" sldId="317"/>
            <ac:spMk id="2" creationId="{D225ECE4-E726-4AA2-979F-E91E7775B815}"/>
          </ac:spMkLst>
        </pc:spChg>
        <pc:graphicFrameChg chg="mod">
          <ac:chgData name="Utsav S" userId="98531637011fa9f8" providerId="LiveId" clId="{705FF8CE-8B6B-414F-A37F-A7110CD6707A}" dt="2021-10-05T06:03:52.810" v="1231" actId="2711"/>
          <ac:graphicFrameMkLst>
            <pc:docMk/>
            <pc:sldMk cId="852415601" sldId="317"/>
            <ac:graphicFrameMk id="5" creationId="{BA0B0C0D-46B9-4F8E-9F06-9FA48BC43FD8}"/>
          </ac:graphicFrameMkLst>
        </pc:graphicFrameChg>
        <pc:picChg chg="del">
          <ac:chgData name="Utsav S" userId="98531637011fa9f8" providerId="LiveId" clId="{705FF8CE-8B6B-414F-A37F-A7110CD6707A}" dt="2021-10-05T11:52:27.849" v="3826"/>
          <ac:picMkLst>
            <pc:docMk/>
            <pc:sldMk cId="852415601" sldId="317"/>
            <ac:picMk id="3" creationId="{3EDF197F-9906-487A-844A-5B5225BDC23D}"/>
          </ac:picMkLst>
        </pc:picChg>
        <pc:picChg chg="add del mod">
          <ac:chgData name="Utsav S" userId="98531637011fa9f8" providerId="LiveId" clId="{705FF8CE-8B6B-414F-A37F-A7110CD6707A}" dt="2021-10-05T11:53:39.881" v="3827"/>
          <ac:picMkLst>
            <pc:docMk/>
            <pc:sldMk cId="852415601" sldId="317"/>
            <ac:picMk id="4" creationId="{C491BB7A-1B18-449B-A6BB-609D4F7B3DF7}"/>
          </ac:picMkLst>
        </pc:picChg>
        <pc:picChg chg="add del mod">
          <ac:chgData name="Utsav S" userId="98531637011fa9f8" providerId="LiveId" clId="{705FF8CE-8B6B-414F-A37F-A7110CD6707A}" dt="2021-10-05T11:54:12.888" v="3828"/>
          <ac:picMkLst>
            <pc:docMk/>
            <pc:sldMk cId="852415601" sldId="317"/>
            <ac:picMk id="6" creationId="{BDA0B915-1682-4A37-8978-60591ACF35EC}"/>
          </ac:picMkLst>
        </pc:picChg>
        <pc:picChg chg="add del mod">
          <ac:chgData name="Utsav S" userId="98531637011fa9f8" providerId="LiveId" clId="{705FF8CE-8B6B-414F-A37F-A7110CD6707A}" dt="2021-10-05T11:54:21.865" v="3829"/>
          <ac:picMkLst>
            <pc:docMk/>
            <pc:sldMk cId="852415601" sldId="317"/>
            <ac:picMk id="7" creationId="{43D20F80-B1B1-4068-811E-8EDA148C5A31}"/>
          </ac:picMkLst>
        </pc:picChg>
        <pc:picChg chg="add del mod">
          <ac:chgData name="Utsav S" userId="98531637011fa9f8" providerId="LiveId" clId="{705FF8CE-8B6B-414F-A37F-A7110CD6707A}" dt="2021-10-05T11:55:28.880" v="3830"/>
          <ac:picMkLst>
            <pc:docMk/>
            <pc:sldMk cId="852415601" sldId="317"/>
            <ac:picMk id="8" creationId="{E3437E8B-CE02-458A-AFD6-9A3F31F0BD52}"/>
          </ac:picMkLst>
        </pc:picChg>
        <pc:picChg chg="add del mod">
          <ac:chgData name="Utsav S" userId="98531637011fa9f8" providerId="LiveId" clId="{705FF8CE-8B6B-414F-A37F-A7110CD6707A}" dt="2021-10-05T11:55:45.265" v="3831"/>
          <ac:picMkLst>
            <pc:docMk/>
            <pc:sldMk cId="852415601" sldId="317"/>
            <ac:picMk id="10" creationId="{821AEC9A-C0CF-468C-9031-B3C6747D663E}"/>
          </ac:picMkLst>
        </pc:picChg>
        <pc:picChg chg="add del mod">
          <ac:chgData name="Utsav S" userId="98531637011fa9f8" providerId="LiveId" clId="{705FF8CE-8B6B-414F-A37F-A7110CD6707A}" dt="2021-10-05T11:57:00.402" v="3832"/>
          <ac:picMkLst>
            <pc:docMk/>
            <pc:sldMk cId="852415601" sldId="317"/>
            <ac:picMk id="12" creationId="{CBF9BDD6-4EFF-4886-86D2-001FBBBDF1D6}"/>
          </ac:picMkLst>
        </pc:picChg>
        <pc:picChg chg="add mod">
          <ac:chgData name="Utsav S" userId="98531637011fa9f8" providerId="LiveId" clId="{705FF8CE-8B6B-414F-A37F-A7110CD6707A}" dt="2021-10-05T11:57:00.402" v="3832"/>
          <ac:picMkLst>
            <pc:docMk/>
            <pc:sldMk cId="852415601" sldId="317"/>
            <ac:picMk id="14" creationId="{94B99939-DE85-43CB-BBA2-758451074396}"/>
          </ac:picMkLst>
        </pc:picChg>
      </pc:sldChg>
      <pc:sldChg chg="addSp delSp modSp mod">
        <pc:chgData name="Utsav S" userId="98531637011fa9f8" providerId="LiveId" clId="{705FF8CE-8B6B-414F-A37F-A7110CD6707A}" dt="2021-10-05T11:57:34.914" v="3833"/>
        <pc:sldMkLst>
          <pc:docMk/>
          <pc:sldMk cId="455244937" sldId="318"/>
        </pc:sldMkLst>
        <pc:spChg chg="mod">
          <ac:chgData name="Utsav S" userId="98531637011fa9f8" providerId="LiveId" clId="{705FF8CE-8B6B-414F-A37F-A7110CD6707A}" dt="2021-10-05T06:12:09.635" v="1425" actId="113"/>
          <ac:spMkLst>
            <pc:docMk/>
            <pc:sldMk cId="455244937" sldId="318"/>
            <ac:spMk id="2" creationId="{5F783AF4-01C5-4F2A-96CF-5E72DE2456A9}"/>
          </ac:spMkLst>
        </pc:spChg>
        <pc:spChg chg="mod">
          <ac:chgData name="Utsav S" userId="98531637011fa9f8" providerId="LiveId" clId="{705FF8CE-8B6B-414F-A37F-A7110CD6707A}" dt="2021-10-05T06:08:35.863" v="1291" actId="20577"/>
          <ac:spMkLst>
            <pc:docMk/>
            <pc:sldMk cId="455244937" sldId="318"/>
            <ac:spMk id="3" creationId="{88E07AD5-BAC3-4E26-9CEC-D2CF3DFB9929}"/>
          </ac:spMkLst>
        </pc:spChg>
        <pc:picChg chg="del">
          <ac:chgData name="Utsav S" userId="98531637011fa9f8" providerId="LiveId" clId="{705FF8CE-8B6B-414F-A37F-A7110CD6707A}" dt="2021-10-05T11:57:34.914" v="3833"/>
          <ac:picMkLst>
            <pc:docMk/>
            <pc:sldMk cId="455244937" sldId="318"/>
            <ac:picMk id="4" creationId="{8986ED3E-89AF-47ED-8921-253C9D98C9CE}"/>
          </ac:picMkLst>
        </pc:picChg>
        <pc:picChg chg="add mod">
          <ac:chgData name="Utsav S" userId="98531637011fa9f8" providerId="LiveId" clId="{705FF8CE-8B6B-414F-A37F-A7110CD6707A}" dt="2021-10-05T11:57:34.914" v="3833"/>
          <ac:picMkLst>
            <pc:docMk/>
            <pc:sldMk cId="455244937" sldId="318"/>
            <ac:picMk id="5" creationId="{601A7E42-7659-45E5-9D38-B8AB422A8C0F}"/>
          </ac:picMkLst>
        </pc:picChg>
        <pc:picChg chg="add mod">
          <ac:chgData name="Utsav S" userId="98531637011fa9f8" providerId="LiveId" clId="{705FF8CE-8B6B-414F-A37F-A7110CD6707A}" dt="2021-10-05T06:09:09.425" v="1298" actId="1076"/>
          <ac:picMkLst>
            <pc:docMk/>
            <pc:sldMk cId="455244937" sldId="318"/>
            <ac:picMk id="6" creationId="{B677E797-E79E-485C-8A35-D4B447E6E773}"/>
          </ac:picMkLst>
        </pc:picChg>
        <pc:picChg chg="del">
          <ac:chgData name="Utsav S" userId="98531637011fa9f8" providerId="LiveId" clId="{705FF8CE-8B6B-414F-A37F-A7110CD6707A}" dt="2021-10-05T06:08:38.684" v="1292" actId="478"/>
          <ac:picMkLst>
            <pc:docMk/>
            <pc:sldMk cId="455244937" sldId="318"/>
            <ac:picMk id="9" creationId="{F4372163-892F-446B-A718-E2C99D6B3F37}"/>
          </ac:picMkLst>
        </pc:picChg>
      </pc:sldChg>
      <pc:sldChg chg="addSp delSp modSp mod">
        <pc:chgData name="Utsav S" userId="98531637011fa9f8" providerId="LiveId" clId="{705FF8CE-8B6B-414F-A37F-A7110CD6707A}" dt="2021-10-05T11:58:41.305" v="3835"/>
        <pc:sldMkLst>
          <pc:docMk/>
          <pc:sldMk cId="1113274808" sldId="319"/>
        </pc:sldMkLst>
        <pc:spChg chg="mod">
          <ac:chgData name="Utsav S" userId="98531637011fa9f8" providerId="LiveId" clId="{705FF8CE-8B6B-414F-A37F-A7110CD6707A}" dt="2021-10-05T06:12:03.839" v="1424" actId="113"/>
          <ac:spMkLst>
            <pc:docMk/>
            <pc:sldMk cId="1113274808" sldId="319"/>
            <ac:spMk id="2" creationId="{A3C3F781-A928-4AA7-8F21-3CB399F1BA06}"/>
          </ac:spMkLst>
        </pc:spChg>
        <pc:graphicFrameChg chg="mod">
          <ac:chgData name="Utsav S" userId="98531637011fa9f8" providerId="LiveId" clId="{705FF8CE-8B6B-414F-A37F-A7110CD6707A}" dt="2021-10-05T06:16:07.261" v="1619" actId="20577"/>
          <ac:graphicFrameMkLst>
            <pc:docMk/>
            <pc:sldMk cId="1113274808" sldId="319"/>
            <ac:graphicFrameMk id="5" creationId="{AF6418C3-58F6-4D7C-953C-43CEC9203A97}"/>
          </ac:graphicFrameMkLst>
        </pc:graphicFrameChg>
        <pc:picChg chg="add del mod">
          <ac:chgData name="Utsav S" userId="98531637011fa9f8" providerId="LiveId" clId="{705FF8CE-8B6B-414F-A37F-A7110CD6707A}" dt="2021-10-05T11:58:41.305" v="3835"/>
          <ac:picMkLst>
            <pc:docMk/>
            <pc:sldMk cId="1113274808" sldId="319"/>
            <ac:picMk id="3" creationId="{BC734135-4977-4D30-A9A9-383A571968A9}"/>
          </ac:picMkLst>
        </pc:picChg>
        <pc:picChg chg="add mod">
          <ac:chgData name="Utsav S" userId="98531637011fa9f8" providerId="LiveId" clId="{705FF8CE-8B6B-414F-A37F-A7110CD6707A}" dt="2021-10-05T11:58:41.305" v="3835"/>
          <ac:picMkLst>
            <pc:docMk/>
            <pc:sldMk cId="1113274808" sldId="319"/>
            <ac:picMk id="4" creationId="{C0976E1E-0F75-4979-A702-981A48CC1561}"/>
          </ac:picMkLst>
        </pc:picChg>
        <pc:picChg chg="del">
          <ac:chgData name="Utsav S" userId="98531637011fa9f8" providerId="LiveId" clId="{705FF8CE-8B6B-414F-A37F-A7110CD6707A}" dt="2021-10-05T11:57:52.325" v="3834"/>
          <ac:picMkLst>
            <pc:docMk/>
            <pc:sldMk cId="1113274808" sldId="319"/>
            <ac:picMk id="6" creationId="{432FDCF7-0087-4774-8CC0-D9674EB0BD35}"/>
          </ac:picMkLst>
        </pc:picChg>
      </pc:sldChg>
      <pc:sldChg chg="del">
        <pc:chgData name="Utsav S" userId="98531637011fa9f8" providerId="LiveId" clId="{705FF8CE-8B6B-414F-A37F-A7110CD6707A}" dt="2021-10-05T06:53:44.201" v="1852" actId="47"/>
        <pc:sldMkLst>
          <pc:docMk/>
          <pc:sldMk cId="838672805" sldId="320"/>
        </pc:sldMkLst>
      </pc:sldChg>
      <pc:sldChg chg="del">
        <pc:chgData name="Utsav S" userId="98531637011fa9f8" providerId="LiveId" clId="{705FF8CE-8B6B-414F-A37F-A7110CD6707A}" dt="2021-10-05T06:53:47.998" v="1854" actId="47"/>
        <pc:sldMkLst>
          <pc:docMk/>
          <pc:sldMk cId="2819474765" sldId="321"/>
        </pc:sldMkLst>
      </pc:sldChg>
      <pc:sldChg chg="del">
        <pc:chgData name="Utsav S" userId="98531637011fa9f8" providerId="LiveId" clId="{705FF8CE-8B6B-414F-A37F-A7110CD6707A}" dt="2021-10-05T07:35:30.358" v="3423" actId="47"/>
        <pc:sldMkLst>
          <pc:docMk/>
          <pc:sldMk cId="4213418995" sldId="322"/>
        </pc:sldMkLst>
      </pc:sldChg>
      <pc:sldChg chg="del">
        <pc:chgData name="Utsav S" userId="98531637011fa9f8" providerId="LiveId" clId="{705FF8CE-8B6B-414F-A37F-A7110CD6707A}" dt="2021-10-05T07:35:32.366" v="3424" actId="47"/>
        <pc:sldMkLst>
          <pc:docMk/>
          <pc:sldMk cId="1706790741" sldId="323"/>
        </pc:sldMkLst>
      </pc:sldChg>
      <pc:sldChg chg="del">
        <pc:chgData name="Utsav S" userId="98531637011fa9f8" providerId="LiveId" clId="{705FF8CE-8B6B-414F-A37F-A7110CD6707A}" dt="2021-10-05T07:35:33.539" v="3425" actId="47"/>
        <pc:sldMkLst>
          <pc:docMk/>
          <pc:sldMk cId="324591284" sldId="324"/>
        </pc:sldMkLst>
      </pc:sldChg>
      <pc:sldChg chg="addSp delSp modSp del mod">
        <pc:chgData name="Utsav S" userId="98531637011fa9f8" providerId="LiveId" clId="{705FF8CE-8B6B-414F-A37F-A7110CD6707A}" dt="2021-10-05T12:19:01.828" v="3863" actId="47"/>
        <pc:sldMkLst>
          <pc:docMk/>
          <pc:sldMk cId="1550721232" sldId="325"/>
        </pc:sldMkLst>
        <pc:picChg chg="add del mod">
          <ac:chgData name="Utsav S" userId="98531637011fa9f8" providerId="LiveId" clId="{705FF8CE-8B6B-414F-A37F-A7110CD6707A}" dt="2021-10-05T12:17:13.621" v="3859"/>
          <ac:picMkLst>
            <pc:docMk/>
            <pc:sldMk cId="1550721232" sldId="325"/>
            <ac:picMk id="4" creationId="{B86245C9-F0D9-41C5-9539-B46FBC7B4BC5}"/>
          </ac:picMkLst>
        </pc:picChg>
        <pc:picChg chg="del">
          <ac:chgData name="Utsav S" userId="98531637011fa9f8" providerId="LiveId" clId="{705FF8CE-8B6B-414F-A37F-A7110CD6707A}" dt="2021-10-05T12:16:41.072" v="3858"/>
          <ac:picMkLst>
            <pc:docMk/>
            <pc:sldMk cId="1550721232" sldId="325"/>
            <ac:picMk id="5" creationId="{29EEC334-5D6E-4E86-B126-4DF4608D4E45}"/>
          </ac:picMkLst>
        </pc:picChg>
        <pc:picChg chg="add del mod">
          <ac:chgData name="Utsav S" userId="98531637011fa9f8" providerId="LiveId" clId="{705FF8CE-8B6B-414F-A37F-A7110CD6707A}" dt="2021-10-05T12:17:58.262" v="3860"/>
          <ac:picMkLst>
            <pc:docMk/>
            <pc:sldMk cId="1550721232" sldId="325"/>
            <ac:picMk id="6" creationId="{05392DDB-D516-430B-8B2A-CB97A087D71E}"/>
          </ac:picMkLst>
        </pc:picChg>
        <pc:picChg chg="del">
          <ac:chgData name="Utsav S" userId="98531637011fa9f8" providerId="LiveId" clId="{705FF8CE-8B6B-414F-A37F-A7110CD6707A}" dt="2021-10-05T07:35:38.587" v="3426" actId="478"/>
          <ac:picMkLst>
            <pc:docMk/>
            <pc:sldMk cId="1550721232" sldId="325"/>
            <ac:picMk id="7" creationId="{9BF308E8-5E6A-4C45-AB2B-F750984BDE23}"/>
          </ac:picMkLst>
        </pc:picChg>
        <pc:picChg chg="add del mod">
          <ac:chgData name="Utsav S" userId="98531637011fa9f8" providerId="LiveId" clId="{705FF8CE-8B6B-414F-A37F-A7110CD6707A}" dt="2021-10-05T12:18:40.036" v="3861"/>
          <ac:picMkLst>
            <pc:docMk/>
            <pc:sldMk cId="1550721232" sldId="325"/>
            <ac:picMk id="7" creationId="{AB5E27C7-134F-471D-A7EB-536D127ED1F1}"/>
          </ac:picMkLst>
        </pc:picChg>
        <pc:picChg chg="add mod">
          <ac:chgData name="Utsav S" userId="98531637011fa9f8" providerId="LiveId" clId="{705FF8CE-8B6B-414F-A37F-A7110CD6707A}" dt="2021-10-05T12:18:40.036" v="3861"/>
          <ac:picMkLst>
            <pc:docMk/>
            <pc:sldMk cId="1550721232" sldId="325"/>
            <ac:picMk id="8" creationId="{CB2362B6-0538-4A99-8C94-CF308C2065BB}"/>
          </ac:picMkLst>
        </pc:picChg>
      </pc:sldChg>
      <pc:sldChg chg="addSp delSp modSp">
        <pc:chgData name="Utsav S" userId="98531637011fa9f8" providerId="LiveId" clId="{705FF8CE-8B6B-414F-A37F-A7110CD6707A}" dt="2021-10-05T12:20:16.793" v="3865"/>
        <pc:sldMkLst>
          <pc:docMk/>
          <pc:sldMk cId="275395399" sldId="326"/>
        </pc:sldMkLst>
        <pc:picChg chg="add mod">
          <ac:chgData name="Utsav S" userId="98531637011fa9f8" providerId="LiveId" clId="{705FF8CE-8B6B-414F-A37F-A7110CD6707A}" dt="2021-10-05T12:20:16.793" v="3865"/>
          <ac:picMkLst>
            <pc:docMk/>
            <pc:sldMk cId="275395399" sldId="326"/>
            <ac:picMk id="2" creationId="{46D79272-856F-4FBE-8739-D511E606884C}"/>
          </ac:picMkLst>
        </pc:picChg>
        <pc:picChg chg="del">
          <ac:chgData name="Utsav S" userId="98531637011fa9f8" providerId="LiveId" clId="{705FF8CE-8B6B-414F-A37F-A7110CD6707A}" dt="2021-10-05T12:20:16.793" v="3865"/>
          <ac:picMkLst>
            <pc:docMk/>
            <pc:sldMk cId="275395399" sldId="326"/>
            <ac:picMk id="7" creationId="{98DE9610-CEC3-4FFD-8965-5AB8BAE23E0A}"/>
          </ac:picMkLst>
        </pc:picChg>
      </pc:sldChg>
      <pc:sldChg chg="addSp delSp modSp mod delDesignElem">
        <pc:chgData name="Utsav S" userId="98531637011fa9f8" providerId="LiveId" clId="{705FF8CE-8B6B-414F-A37F-A7110CD6707A}" dt="2021-10-05T11:59:57.970" v="3836"/>
        <pc:sldMkLst>
          <pc:docMk/>
          <pc:sldMk cId="4150329493" sldId="327"/>
        </pc:sldMkLst>
        <pc:spChg chg="mod">
          <ac:chgData name="Utsav S" userId="98531637011fa9f8" providerId="LiveId" clId="{705FF8CE-8B6B-414F-A37F-A7110CD6707A}" dt="2021-10-05T06:16:40.831" v="1678" actId="20577"/>
          <ac:spMkLst>
            <pc:docMk/>
            <pc:sldMk cId="4150329493" sldId="327"/>
            <ac:spMk id="2" creationId="{A3C3F781-A928-4AA7-8F21-3CB399F1BA06}"/>
          </ac:spMkLst>
        </pc:spChg>
        <pc:graphicFrameChg chg="mod">
          <ac:chgData name="Utsav S" userId="98531637011fa9f8" providerId="LiveId" clId="{705FF8CE-8B6B-414F-A37F-A7110CD6707A}" dt="2021-10-05T06:52:58.326" v="1851" actId="14100"/>
          <ac:graphicFrameMkLst>
            <pc:docMk/>
            <pc:sldMk cId="4150329493" sldId="327"/>
            <ac:graphicFrameMk id="5" creationId="{AF6418C3-58F6-4D7C-953C-43CEC9203A97}"/>
          </ac:graphicFrameMkLst>
        </pc:graphicFrameChg>
        <pc:picChg chg="add mod">
          <ac:chgData name="Utsav S" userId="98531637011fa9f8" providerId="LiveId" clId="{705FF8CE-8B6B-414F-A37F-A7110CD6707A}" dt="2021-10-05T11:59:57.970" v="3836"/>
          <ac:picMkLst>
            <pc:docMk/>
            <pc:sldMk cId="4150329493" sldId="327"/>
            <ac:picMk id="3" creationId="{A2D3DDA6-FAF7-4FA1-9889-9C5A3A86E3DF}"/>
          </ac:picMkLst>
        </pc:picChg>
        <pc:picChg chg="del">
          <ac:chgData name="Utsav S" userId="98531637011fa9f8" providerId="LiveId" clId="{705FF8CE-8B6B-414F-A37F-A7110CD6707A}" dt="2021-10-05T11:59:57.970" v="3836"/>
          <ac:picMkLst>
            <pc:docMk/>
            <pc:sldMk cId="4150329493" sldId="327"/>
            <ac:picMk id="6" creationId="{432FDCF7-0087-4774-8CC0-D9674EB0BD35}"/>
          </ac:picMkLst>
        </pc:picChg>
      </pc:sldChg>
      <pc:sldChg chg="addSp delSp modSp new mod modTransition setBg setClrOvrMap">
        <pc:chgData name="Utsav S" userId="98531637011fa9f8" providerId="LiveId" clId="{705FF8CE-8B6B-414F-A37F-A7110CD6707A}" dt="2021-10-05T12:01:15.139" v="3837"/>
        <pc:sldMkLst>
          <pc:docMk/>
          <pc:sldMk cId="2092469999" sldId="328"/>
        </pc:sldMkLst>
        <pc:spChg chg="mod">
          <ac:chgData name="Utsav S" userId="98531637011fa9f8" providerId="LiveId" clId="{705FF8CE-8B6B-414F-A37F-A7110CD6707A}" dt="2021-10-05T06:58:59.877" v="2184" actId="26606"/>
          <ac:spMkLst>
            <pc:docMk/>
            <pc:sldMk cId="2092469999" sldId="328"/>
            <ac:spMk id="2" creationId="{7E860801-8123-47EE-9468-736E5724CF33}"/>
          </ac:spMkLst>
        </pc:spChg>
        <pc:spChg chg="add del mod">
          <ac:chgData name="Utsav S" userId="98531637011fa9f8" providerId="LiveId" clId="{705FF8CE-8B6B-414F-A37F-A7110CD6707A}" dt="2021-10-05T06:57:53.102" v="2158" actId="26606"/>
          <ac:spMkLst>
            <pc:docMk/>
            <pc:sldMk cId="2092469999" sldId="328"/>
            <ac:spMk id="3" creationId="{17024F31-265A-48B5-BAC4-6B0AFDBE11A9}"/>
          </ac:spMkLst>
        </pc:spChg>
        <pc:spChg chg="add del">
          <ac:chgData name="Utsav S" userId="98531637011fa9f8" providerId="LiveId" clId="{705FF8CE-8B6B-414F-A37F-A7110CD6707A}" dt="2021-10-05T06:57:53.102" v="2158" actId="26606"/>
          <ac:spMkLst>
            <pc:docMk/>
            <pc:sldMk cId="2092469999" sldId="328"/>
            <ac:spMk id="10" creationId="{EB949D8D-8E17-4DBF-BEA8-13C57BF63803}"/>
          </ac:spMkLst>
        </pc:spChg>
        <pc:spChg chg="add del">
          <ac:chgData name="Utsav S" userId="98531637011fa9f8" providerId="LiveId" clId="{705FF8CE-8B6B-414F-A37F-A7110CD6707A}" dt="2021-10-05T06:57:53.102" v="2158" actId="26606"/>
          <ac:spMkLst>
            <pc:docMk/>
            <pc:sldMk cId="2092469999" sldId="328"/>
            <ac:spMk id="12" creationId="{4BC6FC45-D4D9-4025-91DA-272D318D372B}"/>
          </ac:spMkLst>
        </pc:spChg>
        <pc:spChg chg="add del">
          <ac:chgData name="Utsav S" userId="98531637011fa9f8" providerId="LiveId" clId="{705FF8CE-8B6B-414F-A37F-A7110CD6707A}" dt="2021-10-05T06:57:53.102" v="2158" actId="26606"/>
          <ac:spMkLst>
            <pc:docMk/>
            <pc:sldMk cId="2092469999" sldId="328"/>
            <ac:spMk id="14" creationId="{EA284212-C175-4C82-B112-A5208F70CB53}"/>
          </ac:spMkLst>
        </pc:spChg>
        <pc:spChg chg="add del">
          <ac:chgData name="Utsav S" userId="98531637011fa9f8" providerId="LiveId" clId="{705FF8CE-8B6B-414F-A37F-A7110CD6707A}" dt="2021-10-05T06:57:53.102" v="2158" actId="26606"/>
          <ac:spMkLst>
            <pc:docMk/>
            <pc:sldMk cId="2092469999" sldId="328"/>
            <ac:spMk id="16" creationId="{619EC706-8928-4DFD-8084-35D599EB434F}"/>
          </ac:spMkLst>
        </pc:spChg>
        <pc:spChg chg="add mod">
          <ac:chgData name="Utsav S" userId="98531637011fa9f8" providerId="LiveId" clId="{705FF8CE-8B6B-414F-A37F-A7110CD6707A}" dt="2021-10-05T06:58:59.877" v="2184" actId="26606"/>
          <ac:spMkLst>
            <pc:docMk/>
            <pc:sldMk cId="2092469999" sldId="328"/>
            <ac:spMk id="20" creationId="{17024F31-265A-48B5-BAC4-6B0AFDBE11A9}"/>
          </ac:spMkLst>
        </pc:spChg>
        <pc:spChg chg="add del">
          <ac:chgData name="Utsav S" userId="98531637011fa9f8" providerId="LiveId" clId="{705FF8CE-8B6B-414F-A37F-A7110CD6707A}" dt="2021-10-05T06:58:43.706" v="2180" actId="26606"/>
          <ac:spMkLst>
            <pc:docMk/>
            <pc:sldMk cId="2092469999" sldId="328"/>
            <ac:spMk id="21" creationId="{EB949D8D-8E17-4DBF-BEA8-13C57BF63803}"/>
          </ac:spMkLst>
        </pc:spChg>
        <pc:spChg chg="add del">
          <ac:chgData name="Utsav S" userId="98531637011fa9f8" providerId="LiveId" clId="{705FF8CE-8B6B-414F-A37F-A7110CD6707A}" dt="2021-10-05T06:58:43.706" v="2180" actId="26606"/>
          <ac:spMkLst>
            <pc:docMk/>
            <pc:sldMk cId="2092469999" sldId="328"/>
            <ac:spMk id="23" creationId="{4BC6FC45-D4D9-4025-91DA-272D318D372B}"/>
          </ac:spMkLst>
        </pc:spChg>
        <pc:spChg chg="add del">
          <ac:chgData name="Utsav S" userId="98531637011fa9f8" providerId="LiveId" clId="{705FF8CE-8B6B-414F-A37F-A7110CD6707A}" dt="2021-10-05T06:58:43.706" v="2180" actId="26606"/>
          <ac:spMkLst>
            <pc:docMk/>
            <pc:sldMk cId="2092469999" sldId="328"/>
            <ac:spMk id="25" creationId="{EA284212-C175-4C82-B112-A5208F70CB53}"/>
          </ac:spMkLst>
        </pc:spChg>
        <pc:spChg chg="add del">
          <ac:chgData name="Utsav S" userId="98531637011fa9f8" providerId="LiveId" clId="{705FF8CE-8B6B-414F-A37F-A7110CD6707A}" dt="2021-10-05T06:58:43.706" v="2180" actId="26606"/>
          <ac:spMkLst>
            <pc:docMk/>
            <pc:sldMk cId="2092469999" sldId="328"/>
            <ac:spMk id="27" creationId="{619EC706-8928-4DFD-8084-35D599EB434F}"/>
          </ac:spMkLst>
        </pc:spChg>
        <pc:spChg chg="add del">
          <ac:chgData name="Utsav S" userId="98531637011fa9f8" providerId="LiveId" clId="{705FF8CE-8B6B-414F-A37F-A7110CD6707A}" dt="2021-10-05T06:58:59.877" v="2184" actId="26606"/>
          <ac:spMkLst>
            <pc:docMk/>
            <pc:sldMk cId="2092469999" sldId="328"/>
            <ac:spMk id="32" creationId="{282E2A95-1A08-4118-83C6-B1CA5648E075}"/>
          </ac:spMkLst>
        </pc:spChg>
        <pc:spChg chg="add del">
          <ac:chgData name="Utsav S" userId="98531637011fa9f8" providerId="LiveId" clId="{705FF8CE-8B6B-414F-A37F-A7110CD6707A}" dt="2021-10-05T06:58:59.877" v="2184" actId="26606"/>
          <ac:spMkLst>
            <pc:docMk/>
            <pc:sldMk cId="2092469999" sldId="328"/>
            <ac:spMk id="34" creationId="{2FFEFC7E-85EE-4AC9-A351-FBEB13A1D622}"/>
          </ac:spMkLst>
        </pc:spChg>
        <pc:spChg chg="add del">
          <ac:chgData name="Utsav S" userId="98531637011fa9f8" providerId="LiveId" clId="{705FF8CE-8B6B-414F-A37F-A7110CD6707A}" dt="2021-10-05T06:58:59.877" v="2184" actId="26606"/>
          <ac:spMkLst>
            <pc:docMk/>
            <pc:sldMk cId="2092469999" sldId="328"/>
            <ac:spMk id="36" creationId="{CB2511BB-FC4C-45F3-94EB-661D6806C942}"/>
          </ac:spMkLst>
        </pc:spChg>
        <pc:spChg chg="add del">
          <ac:chgData name="Utsav S" userId="98531637011fa9f8" providerId="LiveId" clId="{705FF8CE-8B6B-414F-A37F-A7110CD6707A}" dt="2021-10-05T06:58:59.877" v="2184" actId="26606"/>
          <ac:spMkLst>
            <pc:docMk/>
            <pc:sldMk cId="2092469999" sldId="328"/>
            <ac:spMk id="38" creationId="{68DC0EC7-60EA-4BD3-BC04-D547DE1B2891}"/>
          </ac:spMkLst>
        </pc:spChg>
        <pc:spChg chg="add del">
          <ac:chgData name="Utsav S" userId="98531637011fa9f8" providerId="LiveId" clId="{705FF8CE-8B6B-414F-A37F-A7110CD6707A}" dt="2021-10-05T06:58:59.877" v="2183" actId="26606"/>
          <ac:spMkLst>
            <pc:docMk/>
            <pc:sldMk cId="2092469999" sldId="328"/>
            <ac:spMk id="43" creationId="{EB949D8D-8E17-4DBF-BEA8-13C57BF63803}"/>
          </ac:spMkLst>
        </pc:spChg>
        <pc:spChg chg="add del">
          <ac:chgData name="Utsav S" userId="98531637011fa9f8" providerId="LiveId" clId="{705FF8CE-8B6B-414F-A37F-A7110CD6707A}" dt="2021-10-05T06:58:59.877" v="2183" actId="26606"/>
          <ac:spMkLst>
            <pc:docMk/>
            <pc:sldMk cId="2092469999" sldId="328"/>
            <ac:spMk id="45" creationId="{4BC6FC45-D4D9-4025-91DA-272D318D372B}"/>
          </ac:spMkLst>
        </pc:spChg>
        <pc:spChg chg="add del">
          <ac:chgData name="Utsav S" userId="98531637011fa9f8" providerId="LiveId" clId="{705FF8CE-8B6B-414F-A37F-A7110CD6707A}" dt="2021-10-05T06:58:59.877" v="2183" actId="26606"/>
          <ac:spMkLst>
            <pc:docMk/>
            <pc:sldMk cId="2092469999" sldId="328"/>
            <ac:spMk id="47" creationId="{EA284212-C175-4C82-B112-A5208F70CB53}"/>
          </ac:spMkLst>
        </pc:spChg>
        <pc:spChg chg="add del">
          <ac:chgData name="Utsav S" userId="98531637011fa9f8" providerId="LiveId" clId="{705FF8CE-8B6B-414F-A37F-A7110CD6707A}" dt="2021-10-05T06:58:59.877" v="2183" actId="26606"/>
          <ac:spMkLst>
            <pc:docMk/>
            <pc:sldMk cId="2092469999" sldId="328"/>
            <ac:spMk id="49" creationId="{619EC706-8928-4DFD-8084-35D599EB434F}"/>
          </ac:spMkLst>
        </pc:spChg>
        <pc:spChg chg="add">
          <ac:chgData name="Utsav S" userId="98531637011fa9f8" providerId="LiveId" clId="{705FF8CE-8B6B-414F-A37F-A7110CD6707A}" dt="2021-10-05T06:58:59.877" v="2184" actId="26606"/>
          <ac:spMkLst>
            <pc:docMk/>
            <pc:sldMk cId="2092469999" sldId="328"/>
            <ac:spMk id="51" creationId="{4E9EDDFA-8F05-462B-8D3E-5B9C4FBC735B}"/>
          </ac:spMkLst>
        </pc:spChg>
        <pc:spChg chg="add">
          <ac:chgData name="Utsav S" userId="98531637011fa9f8" providerId="LiveId" clId="{705FF8CE-8B6B-414F-A37F-A7110CD6707A}" dt="2021-10-05T06:58:59.877" v="2184" actId="26606"/>
          <ac:spMkLst>
            <pc:docMk/>
            <pc:sldMk cId="2092469999" sldId="328"/>
            <ac:spMk id="52" creationId="{143F9A23-3237-4ED6-A1E9-C0E6530E053B}"/>
          </ac:spMkLst>
        </pc:spChg>
        <pc:spChg chg="add">
          <ac:chgData name="Utsav S" userId="98531637011fa9f8" providerId="LiveId" clId="{705FF8CE-8B6B-414F-A37F-A7110CD6707A}" dt="2021-10-05T06:58:59.877" v="2184" actId="26606"/>
          <ac:spMkLst>
            <pc:docMk/>
            <pc:sldMk cId="2092469999" sldId="328"/>
            <ac:spMk id="53" creationId="{C63CD46D-4335-4BA4-842A-BF835A99CB2C}"/>
          </ac:spMkLst>
        </pc:spChg>
        <pc:graphicFrameChg chg="add del">
          <ac:chgData name="Utsav S" userId="98531637011fa9f8" providerId="LiveId" clId="{705FF8CE-8B6B-414F-A37F-A7110CD6707A}" dt="2021-10-05T06:57:53.071" v="2157" actId="26606"/>
          <ac:graphicFrameMkLst>
            <pc:docMk/>
            <pc:sldMk cId="2092469999" sldId="328"/>
            <ac:graphicFrameMk id="18" creationId="{12EE4438-BF7D-47D0-9853-B9F30D0EB9F1}"/>
          </ac:graphicFrameMkLst>
        </pc:graphicFrameChg>
        <pc:picChg chg="add mod">
          <ac:chgData name="Utsav S" userId="98531637011fa9f8" providerId="LiveId" clId="{705FF8CE-8B6B-414F-A37F-A7110CD6707A}" dt="2021-10-05T12:01:15.139" v="3837"/>
          <ac:picMkLst>
            <pc:docMk/>
            <pc:sldMk cId="2092469999" sldId="328"/>
            <ac:picMk id="3" creationId="{56F8E261-30F0-4A38-B082-A6214F8A6CE8}"/>
          </ac:picMkLst>
        </pc:picChg>
        <pc:picChg chg="add mod ord">
          <ac:chgData name="Utsav S" userId="98531637011fa9f8" providerId="LiveId" clId="{705FF8CE-8B6B-414F-A37F-A7110CD6707A}" dt="2021-10-05T06:59:51.699" v="2188" actId="1076"/>
          <ac:picMkLst>
            <pc:docMk/>
            <pc:sldMk cId="2092469999" sldId="328"/>
            <ac:picMk id="5" creationId="{2B3CD8F4-37AC-4E0E-AB09-147823A2A373}"/>
          </ac:picMkLst>
        </pc:picChg>
      </pc:sldChg>
      <pc:sldChg chg="addSp delSp modSp new mod modTransition setBg setClrOvrMap">
        <pc:chgData name="Utsav S" userId="98531637011fa9f8" providerId="LiveId" clId="{705FF8CE-8B6B-414F-A37F-A7110CD6707A}" dt="2021-10-05T12:05:45.745" v="3841"/>
        <pc:sldMkLst>
          <pc:docMk/>
          <pc:sldMk cId="876495599" sldId="329"/>
        </pc:sldMkLst>
        <pc:spChg chg="mod">
          <ac:chgData name="Utsav S" userId="98531637011fa9f8" providerId="LiveId" clId="{705FF8CE-8B6B-414F-A37F-A7110CD6707A}" dt="2021-10-05T07:13:14.545" v="2387" actId="26606"/>
          <ac:spMkLst>
            <pc:docMk/>
            <pc:sldMk cId="876495599" sldId="329"/>
            <ac:spMk id="2" creationId="{AF98D583-8C77-4D1E-950A-4EB8A5AB78EC}"/>
          </ac:spMkLst>
        </pc:spChg>
        <pc:spChg chg="mod">
          <ac:chgData name="Utsav S" userId="98531637011fa9f8" providerId="LiveId" clId="{705FF8CE-8B6B-414F-A37F-A7110CD6707A}" dt="2021-10-05T07:13:14.545" v="2387" actId="26606"/>
          <ac:spMkLst>
            <pc:docMk/>
            <pc:sldMk cId="876495599" sldId="329"/>
            <ac:spMk id="3" creationId="{78B4D220-864B-4456-AFA2-EC130F101118}"/>
          </ac:spMkLst>
        </pc:spChg>
        <pc:spChg chg="add">
          <ac:chgData name="Utsav S" userId="98531637011fa9f8" providerId="LiveId" clId="{705FF8CE-8B6B-414F-A37F-A7110CD6707A}" dt="2021-10-05T07:13:14.545" v="2387" actId="26606"/>
          <ac:spMkLst>
            <pc:docMk/>
            <pc:sldMk cId="876495599" sldId="329"/>
            <ac:spMk id="10" creationId="{EB949D8D-8E17-4DBF-BEA8-13C57BF63803}"/>
          </ac:spMkLst>
        </pc:spChg>
        <pc:spChg chg="add del">
          <ac:chgData name="Utsav S" userId="98531637011fa9f8" providerId="LiveId" clId="{705FF8CE-8B6B-414F-A37F-A7110CD6707A}" dt="2021-10-05T07:13:53.077" v="2397" actId="22"/>
          <ac:spMkLst>
            <pc:docMk/>
            <pc:sldMk cId="876495599" sldId="329"/>
            <ac:spMk id="11" creationId="{2A9B9987-C160-420F-8F5A-C9E930538410}"/>
          </ac:spMkLst>
        </pc:spChg>
        <pc:spChg chg="add">
          <ac:chgData name="Utsav S" userId="98531637011fa9f8" providerId="LiveId" clId="{705FF8CE-8B6B-414F-A37F-A7110CD6707A}" dt="2021-10-05T07:13:14.545" v="2387" actId="26606"/>
          <ac:spMkLst>
            <pc:docMk/>
            <pc:sldMk cId="876495599" sldId="329"/>
            <ac:spMk id="12" creationId="{4BC6FC45-D4D9-4025-91DA-272D318D372B}"/>
          </ac:spMkLst>
        </pc:spChg>
        <pc:spChg chg="add">
          <ac:chgData name="Utsav S" userId="98531637011fa9f8" providerId="LiveId" clId="{705FF8CE-8B6B-414F-A37F-A7110CD6707A}" dt="2021-10-05T07:13:14.545" v="2387" actId="26606"/>
          <ac:spMkLst>
            <pc:docMk/>
            <pc:sldMk cId="876495599" sldId="329"/>
            <ac:spMk id="14" creationId="{EA284212-C175-4C82-B112-A5208F70CB53}"/>
          </ac:spMkLst>
        </pc:spChg>
        <pc:spChg chg="add">
          <ac:chgData name="Utsav S" userId="98531637011fa9f8" providerId="LiveId" clId="{705FF8CE-8B6B-414F-A37F-A7110CD6707A}" dt="2021-10-05T07:13:14.545" v="2387" actId="26606"/>
          <ac:spMkLst>
            <pc:docMk/>
            <pc:sldMk cId="876495599" sldId="329"/>
            <ac:spMk id="16" creationId="{619EC706-8928-4DFD-8084-35D599EB434F}"/>
          </ac:spMkLst>
        </pc:spChg>
        <pc:picChg chg="add del mod">
          <ac:chgData name="Utsav S" userId="98531637011fa9f8" providerId="LiveId" clId="{705FF8CE-8B6B-414F-A37F-A7110CD6707A}" dt="2021-10-05T12:02:24.190" v="3839"/>
          <ac:picMkLst>
            <pc:docMk/>
            <pc:sldMk cId="876495599" sldId="329"/>
            <ac:picMk id="4" creationId="{960B52C3-3C72-418B-872F-7477627057FD}"/>
          </ac:picMkLst>
        </pc:picChg>
        <pc:picChg chg="add mod">
          <ac:chgData name="Utsav S" userId="98531637011fa9f8" providerId="LiveId" clId="{705FF8CE-8B6B-414F-A37F-A7110CD6707A}" dt="2021-10-05T07:13:43.925" v="2395" actId="1076"/>
          <ac:picMkLst>
            <pc:docMk/>
            <pc:sldMk cId="876495599" sldId="329"/>
            <ac:picMk id="5" creationId="{93A77060-9BE9-475F-A15B-E9E8C1E2692F}"/>
          </ac:picMkLst>
        </pc:picChg>
        <pc:picChg chg="add del mod">
          <ac:chgData name="Utsav S" userId="98531637011fa9f8" providerId="LiveId" clId="{705FF8CE-8B6B-414F-A37F-A7110CD6707A}" dt="2021-10-05T12:03:48.876" v="3840"/>
          <ac:picMkLst>
            <pc:docMk/>
            <pc:sldMk cId="876495599" sldId="329"/>
            <ac:picMk id="6" creationId="{293F7995-B455-49F4-A6CB-72C1E58A5D85}"/>
          </ac:picMkLst>
        </pc:picChg>
        <pc:picChg chg="add del mod">
          <ac:chgData name="Utsav S" userId="98531637011fa9f8" providerId="LiveId" clId="{705FF8CE-8B6B-414F-A37F-A7110CD6707A}" dt="2021-10-05T12:05:45.745" v="3841"/>
          <ac:picMkLst>
            <pc:docMk/>
            <pc:sldMk cId="876495599" sldId="329"/>
            <ac:picMk id="7" creationId="{2BA16D7A-D9B4-458A-994C-F90800B9AEE4}"/>
          </ac:picMkLst>
        </pc:picChg>
        <pc:picChg chg="add mod">
          <ac:chgData name="Utsav S" userId="98531637011fa9f8" providerId="LiveId" clId="{705FF8CE-8B6B-414F-A37F-A7110CD6707A}" dt="2021-10-05T12:05:45.745" v="3841"/>
          <ac:picMkLst>
            <pc:docMk/>
            <pc:sldMk cId="876495599" sldId="329"/>
            <ac:picMk id="8" creationId="{A0F17E16-1E80-4C1C-8FCC-82978CB975AB}"/>
          </ac:picMkLst>
        </pc:picChg>
      </pc:sldChg>
      <pc:sldChg chg="new del">
        <pc:chgData name="Utsav S" userId="98531637011fa9f8" providerId="LiveId" clId="{705FF8CE-8B6B-414F-A37F-A7110CD6707A}" dt="2021-10-05T07:13:59.499" v="2399" actId="47"/>
        <pc:sldMkLst>
          <pc:docMk/>
          <pc:sldMk cId="145953904" sldId="330"/>
        </pc:sldMkLst>
      </pc:sldChg>
      <pc:sldChg chg="addSp delSp modSp mod modTransition setBg setClrOvrMap delDesignElem">
        <pc:chgData name="Utsav S" userId="98531637011fa9f8" providerId="LiveId" clId="{705FF8CE-8B6B-414F-A37F-A7110CD6707A}" dt="2021-10-05T12:09:00.264" v="3843"/>
        <pc:sldMkLst>
          <pc:docMk/>
          <pc:sldMk cId="1305146892" sldId="330"/>
        </pc:sldMkLst>
        <pc:spChg chg="mod">
          <ac:chgData name="Utsav S" userId="98531637011fa9f8" providerId="LiveId" clId="{705FF8CE-8B6B-414F-A37F-A7110CD6707A}" dt="2021-10-05T07:21:09.823" v="2780" actId="26606"/>
          <ac:spMkLst>
            <pc:docMk/>
            <pc:sldMk cId="1305146892" sldId="330"/>
            <ac:spMk id="2" creationId="{AF98D583-8C77-4D1E-950A-4EB8A5AB78EC}"/>
          </ac:spMkLst>
        </pc:spChg>
        <pc:spChg chg="mod">
          <ac:chgData name="Utsav S" userId="98531637011fa9f8" providerId="LiveId" clId="{705FF8CE-8B6B-414F-A37F-A7110CD6707A}" dt="2021-10-05T07:21:18.801" v="2781" actId="255"/>
          <ac:spMkLst>
            <pc:docMk/>
            <pc:sldMk cId="1305146892" sldId="330"/>
            <ac:spMk id="3" creationId="{78B4D220-864B-4456-AFA2-EC130F101118}"/>
          </ac:spMkLst>
        </pc:spChg>
        <pc:spChg chg="add del">
          <ac:chgData name="Utsav S" userId="98531637011fa9f8" providerId="LiveId" clId="{705FF8CE-8B6B-414F-A37F-A7110CD6707A}" dt="2021-10-05T07:14:40.076" v="2408" actId="26606"/>
          <ac:spMkLst>
            <pc:docMk/>
            <pc:sldMk cId="1305146892" sldId="330"/>
            <ac:spMk id="10" creationId="{EB949D8D-8E17-4DBF-BEA8-13C57BF63803}"/>
          </ac:spMkLst>
        </pc:spChg>
        <pc:spChg chg="add del">
          <ac:chgData name="Utsav S" userId="98531637011fa9f8" providerId="LiveId" clId="{705FF8CE-8B6B-414F-A37F-A7110CD6707A}" dt="2021-10-05T07:14:40.076" v="2408" actId="26606"/>
          <ac:spMkLst>
            <pc:docMk/>
            <pc:sldMk cId="1305146892" sldId="330"/>
            <ac:spMk id="12" creationId="{4BC6FC45-D4D9-4025-91DA-272D318D372B}"/>
          </ac:spMkLst>
        </pc:spChg>
        <pc:spChg chg="add del">
          <ac:chgData name="Utsav S" userId="98531637011fa9f8" providerId="LiveId" clId="{705FF8CE-8B6B-414F-A37F-A7110CD6707A}" dt="2021-10-05T07:14:40.076" v="2408" actId="26606"/>
          <ac:spMkLst>
            <pc:docMk/>
            <pc:sldMk cId="1305146892" sldId="330"/>
            <ac:spMk id="14" creationId="{EA284212-C175-4C82-B112-A5208F70CB53}"/>
          </ac:spMkLst>
        </pc:spChg>
        <pc:spChg chg="add del">
          <ac:chgData name="Utsav S" userId="98531637011fa9f8" providerId="LiveId" clId="{705FF8CE-8B6B-414F-A37F-A7110CD6707A}" dt="2021-10-05T07:14:40.076" v="2408" actId="26606"/>
          <ac:spMkLst>
            <pc:docMk/>
            <pc:sldMk cId="1305146892" sldId="330"/>
            <ac:spMk id="16" creationId="{619EC706-8928-4DFD-8084-35D599EB434F}"/>
          </ac:spMkLst>
        </pc:spChg>
        <pc:spChg chg="add del">
          <ac:chgData name="Utsav S" userId="98531637011fa9f8" providerId="LiveId" clId="{705FF8CE-8B6B-414F-A37F-A7110CD6707A}" dt="2021-10-05T07:19:35.150" v="2763" actId="26606"/>
          <ac:spMkLst>
            <pc:docMk/>
            <pc:sldMk cId="1305146892" sldId="330"/>
            <ac:spMk id="21" creationId="{EB949D8D-8E17-4DBF-BEA8-13C57BF63803}"/>
          </ac:spMkLst>
        </pc:spChg>
        <pc:spChg chg="add del">
          <ac:chgData name="Utsav S" userId="98531637011fa9f8" providerId="LiveId" clId="{705FF8CE-8B6B-414F-A37F-A7110CD6707A}" dt="2021-10-05T07:19:35.150" v="2763" actId="26606"/>
          <ac:spMkLst>
            <pc:docMk/>
            <pc:sldMk cId="1305146892" sldId="330"/>
            <ac:spMk id="23" creationId="{4BC6FC45-D4D9-4025-91DA-272D318D372B}"/>
          </ac:spMkLst>
        </pc:spChg>
        <pc:spChg chg="add del">
          <ac:chgData name="Utsav S" userId="98531637011fa9f8" providerId="LiveId" clId="{705FF8CE-8B6B-414F-A37F-A7110CD6707A}" dt="2021-10-05T07:19:35.150" v="2763" actId="26606"/>
          <ac:spMkLst>
            <pc:docMk/>
            <pc:sldMk cId="1305146892" sldId="330"/>
            <ac:spMk id="25" creationId="{EA284212-C175-4C82-B112-A5208F70CB53}"/>
          </ac:spMkLst>
        </pc:spChg>
        <pc:spChg chg="add del">
          <ac:chgData name="Utsav S" userId="98531637011fa9f8" providerId="LiveId" clId="{705FF8CE-8B6B-414F-A37F-A7110CD6707A}" dt="2021-10-05T07:19:35.150" v="2763" actId="26606"/>
          <ac:spMkLst>
            <pc:docMk/>
            <pc:sldMk cId="1305146892" sldId="330"/>
            <ac:spMk id="27" creationId="{619EC706-8928-4DFD-8084-35D599EB434F}"/>
          </ac:spMkLst>
        </pc:spChg>
        <pc:spChg chg="add del">
          <ac:chgData name="Utsav S" userId="98531637011fa9f8" providerId="LiveId" clId="{705FF8CE-8B6B-414F-A37F-A7110CD6707A}" dt="2021-10-05T07:20:12.917" v="2770" actId="26606"/>
          <ac:spMkLst>
            <pc:docMk/>
            <pc:sldMk cId="1305146892" sldId="330"/>
            <ac:spMk id="32" creationId="{4E9EDDFA-8F05-462B-8D3E-5B9C4FBC735B}"/>
          </ac:spMkLst>
        </pc:spChg>
        <pc:spChg chg="add del">
          <ac:chgData name="Utsav S" userId="98531637011fa9f8" providerId="LiveId" clId="{705FF8CE-8B6B-414F-A37F-A7110CD6707A}" dt="2021-10-05T07:20:12.917" v="2770" actId="26606"/>
          <ac:spMkLst>
            <pc:docMk/>
            <pc:sldMk cId="1305146892" sldId="330"/>
            <ac:spMk id="34" creationId="{143F9A23-3237-4ED6-A1E9-C0E6530E053B}"/>
          </ac:spMkLst>
        </pc:spChg>
        <pc:spChg chg="add del">
          <ac:chgData name="Utsav S" userId="98531637011fa9f8" providerId="LiveId" clId="{705FF8CE-8B6B-414F-A37F-A7110CD6707A}" dt="2021-10-05T07:20:12.917" v="2770" actId="26606"/>
          <ac:spMkLst>
            <pc:docMk/>
            <pc:sldMk cId="1305146892" sldId="330"/>
            <ac:spMk id="36" creationId="{C63CD46D-4335-4BA4-842A-BF835A99CB2C}"/>
          </ac:spMkLst>
        </pc:spChg>
        <pc:spChg chg="add del">
          <ac:chgData name="Utsav S" userId="98531637011fa9f8" providerId="LiveId" clId="{705FF8CE-8B6B-414F-A37F-A7110CD6707A}" dt="2021-10-05T07:21:09.823" v="2780" actId="26606"/>
          <ac:spMkLst>
            <pc:docMk/>
            <pc:sldMk cId="1305146892" sldId="330"/>
            <ac:spMk id="41" creationId="{78632963-757B-40C2-BB84-FC6107A54DAD}"/>
          </ac:spMkLst>
        </pc:spChg>
        <pc:spChg chg="add del">
          <ac:chgData name="Utsav S" userId="98531637011fa9f8" providerId="LiveId" clId="{705FF8CE-8B6B-414F-A37F-A7110CD6707A}" dt="2021-10-05T07:21:09.823" v="2780" actId="26606"/>
          <ac:spMkLst>
            <pc:docMk/>
            <pc:sldMk cId="1305146892" sldId="330"/>
            <ac:spMk id="43" creationId="{2853AE55-7E35-44B0-89F1-3F52B262AF33}"/>
          </ac:spMkLst>
        </pc:spChg>
        <pc:spChg chg="add del">
          <ac:chgData name="Utsav S" userId="98531637011fa9f8" providerId="LiveId" clId="{705FF8CE-8B6B-414F-A37F-A7110CD6707A}" dt="2021-10-05T07:21:09.823" v="2780" actId="26606"/>
          <ac:spMkLst>
            <pc:docMk/>
            <pc:sldMk cId="1305146892" sldId="330"/>
            <ac:spMk id="45" creationId="{DBC4BE4D-4B50-4F51-9F85-4B5D60B02D81}"/>
          </ac:spMkLst>
        </pc:spChg>
        <pc:spChg chg="add del">
          <ac:chgData name="Utsav S" userId="98531637011fa9f8" providerId="LiveId" clId="{705FF8CE-8B6B-414F-A37F-A7110CD6707A}" dt="2021-10-05T07:21:09.823" v="2780" actId="26606"/>
          <ac:spMkLst>
            <pc:docMk/>
            <pc:sldMk cId="1305146892" sldId="330"/>
            <ac:spMk id="50" creationId="{CD64F326-929E-45E2-B54D-DC7E17207734}"/>
          </ac:spMkLst>
        </pc:spChg>
        <pc:spChg chg="add del">
          <ac:chgData name="Utsav S" userId="98531637011fa9f8" providerId="LiveId" clId="{705FF8CE-8B6B-414F-A37F-A7110CD6707A}" dt="2021-10-05T07:21:09.823" v="2780" actId="26606"/>
          <ac:spMkLst>
            <pc:docMk/>
            <pc:sldMk cId="1305146892" sldId="330"/>
            <ac:spMk id="52" creationId="{7BFCDFD7-7B3B-4ED9-B533-34D0B37244F1}"/>
          </ac:spMkLst>
        </pc:spChg>
        <pc:picChg chg="add del mod">
          <ac:chgData name="Utsav S" userId="98531637011fa9f8" providerId="LiveId" clId="{705FF8CE-8B6B-414F-A37F-A7110CD6707A}" dt="2021-10-05T12:09:00.264" v="3843"/>
          <ac:picMkLst>
            <pc:docMk/>
            <pc:sldMk cId="1305146892" sldId="330"/>
            <ac:picMk id="4" creationId="{89E84D64-ED4E-49FF-8DC6-4BE0899F4A01}"/>
          </ac:picMkLst>
        </pc:picChg>
        <pc:picChg chg="add mod">
          <ac:chgData name="Utsav S" userId="98531637011fa9f8" providerId="LiveId" clId="{705FF8CE-8B6B-414F-A37F-A7110CD6707A}" dt="2021-10-05T12:09:00.264" v="3843"/>
          <ac:picMkLst>
            <pc:docMk/>
            <pc:sldMk cId="1305146892" sldId="330"/>
            <ac:picMk id="5" creationId="{72E75CCE-FB2B-45DD-8066-86ECD842E2B1}"/>
          </ac:picMkLst>
        </pc:picChg>
        <pc:picChg chg="del mod">
          <ac:chgData name="Utsav S" userId="98531637011fa9f8" providerId="LiveId" clId="{705FF8CE-8B6B-414F-A37F-A7110CD6707A}" dt="2021-10-05T07:14:25.165" v="2404" actId="478"/>
          <ac:picMkLst>
            <pc:docMk/>
            <pc:sldMk cId="1305146892" sldId="330"/>
            <ac:picMk id="5" creationId="{93A77060-9BE9-475F-A15B-E9E8C1E2692F}"/>
          </ac:picMkLst>
        </pc:picChg>
        <pc:picChg chg="add mod ord">
          <ac:chgData name="Utsav S" userId="98531637011fa9f8" providerId="LiveId" clId="{705FF8CE-8B6B-414F-A37F-A7110CD6707A}" dt="2021-10-05T07:21:09.823" v="2780" actId="26606"/>
          <ac:picMkLst>
            <pc:docMk/>
            <pc:sldMk cId="1305146892" sldId="330"/>
            <ac:picMk id="6" creationId="{554B01C6-087C-407B-80CE-03E8B5E5B280}"/>
          </ac:picMkLst>
        </pc:picChg>
      </pc:sldChg>
      <pc:sldChg chg="addSp modSp new mod modTransition setBg">
        <pc:chgData name="Utsav S" userId="98531637011fa9f8" providerId="LiveId" clId="{705FF8CE-8B6B-414F-A37F-A7110CD6707A}" dt="2021-10-05T12:10:14.418" v="3844"/>
        <pc:sldMkLst>
          <pc:docMk/>
          <pc:sldMk cId="697162193" sldId="331"/>
        </pc:sldMkLst>
        <pc:spChg chg="mod ord">
          <ac:chgData name="Utsav S" userId="98531637011fa9f8" providerId="LiveId" clId="{705FF8CE-8B6B-414F-A37F-A7110CD6707A}" dt="2021-10-05T07:25:54.595" v="3016" actId="113"/>
          <ac:spMkLst>
            <pc:docMk/>
            <pc:sldMk cId="697162193" sldId="331"/>
            <ac:spMk id="2" creationId="{1C715D9E-B0A4-4DF4-A288-BDBD9D41A0FA}"/>
          </ac:spMkLst>
        </pc:spChg>
        <pc:spChg chg="mod ord">
          <ac:chgData name="Utsav S" userId="98531637011fa9f8" providerId="LiveId" clId="{705FF8CE-8B6B-414F-A37F-A7110CD6707A}" dt="2021-10-05T07:25:49.577" v="3015" actId="27636"/>
          <ac:spMkLst>
            <pc:docMk/>
            <pc:sldMk cId="697162193" sldId="331"/>
            <ac:spMk id="3" creationId="{78BE0C32-163F-45EE-BB17-66E1BB423F27}"/>
          </ac:spMkLst>
        </pc:spChg>
        <pc:spChg chg="add">
          <ac:chgData name="Utsav S" userId="98531637011fa9f8" providerId="LiveId" clId="{705FF8CE-8B6B-414F-A37F-A7110CD6707A}" dt="2021-10-05T07:25:05.317" v="3001" actId="26606"/>
          <ac:spMkLst>
            <pc:docMk/>
            <pc:sldMk cId="697162193" sldId="331"/>
            <ac:spMk id="12" creationId="{9FC88856-5C40-4F5B-BCD7-CD624FFEBFB0}"/>
          </ac:spMkLst>
        </pc:spChg>
        <pc:spChg chg="add">
          <ac:chgData name="Utsav S" userId="98531637011fa9f8" providerId="LiveId" clId="{705FF8CE-8B6B-414F-A37F-A7110CD6707A}" dt="2021-10-05T07:25:05.317" v="3001" actId="26606"/>
          <ac:spMkLst>
            <pc:docMk/>
            <pc:sldMk cId="697162193" sldId="331"/>
            <ac:spMk id="14" creationId="{CD64F326-929E-45E2-B54D-DC7E17207734}"/>
          </ac:spMkLst>
        </pc:spChg>
        <pc:spChg chg="add">
          <ac:chgData name="Utsav S" userId="98531637011fa9f8" providerId="LiveId" clId="{705FF8CE-8B6B-414F-A37F-A7110CD6707A}" dt="2021-10-05T07:25:05.317" v="3001" actId="26606"/>
          <ac:spMkLst>
            <pc:docMk/>
            <pc:sldMk cId="697162193" sldId="331"/>
            <ac:spMk id="16" creationId="{7BFCDFD7-7B3B-4ED9-B533-34D0B37244F1}"/>
          </ac:spMkLst>
        </pc:spChg>
        <pc:picChg chg="add mod">
          <ac:chgData name="Utsav S" userId="98531637011fa9f8" providerId="LiveId" clId="{705FF8CE-8B6B-414F-A37F-A7110CD6707A}" dt="2021-10-05T12:10:14.418" v="3844"/>
          <ac:picMkLst>
            <pc:docMk/>
            <pc:sldMk cId="697162193" sldId="331"/>
            <ac:picMk id="4" creationId="{A21DDE98-736D-4C85-9A1B-09764B5CCC8F}"/>
          </ac:picMkLst>
        </pc:picChg>
        <pc:picChg chg="add mod">
          <ac:chgData name="Utsav S" userId="98531637011fa9f8" providerId="LiveId" clId="{705FF8CE-8B6B-414F-A37F-A7110CD6707A}" dt="2021-10-05T07:25:40.249" v="3013" actId="1076"/>
          <ac:picMkLst>
            <pc:docMk/>
            <pc:sldMk cId="697162193" sldId="331"/>
            <ac:picMk id="5" creationId="{A62FDA86-98B5-45CC-B3A5-C85D4BAAC3C2}"/>
          </ac:picMkLst>
        </pc:picChg>
        <pc:picChg chg="add mod">
          <ac:chgData name="Utsav S" userId="98531637011fa9f8" providerId="LiveId" clId="{705FF8CE-8B6B-414F-A37F-A7110CD6707A}" dt="2021-10-05T07:25:37.795" v="3012" actId="1076"/>
          <ac:picMkLst>
            <pc:docMk/>
            <pc:sldMk cId="697162193" sldId="331"/>
            <ac:picMk id="7" creationId="{329D16DB-18A5-47F7-BF77-8EB212CE5B8D}"/>
          </ac:picMkLst>
        </pc:picChg>
      </pc:sldChg>
      <pc:sldChg chg="addSp delSp modSp mod modTransition setBg delDesignElem">
        <pc:chgData name="Utsav S" userId="98531637011fa9f8" providerId="LiveId" clId="{705FF8CE-8B6B-414F-A37F-A7110CD6707A}" dt="2021-10-05T12:12:40.321" v="3850"/>
        <pc:sldMkLst>
          <pc:docMk/>
          <pc:sldMk cId="1811163853" sldId="332"/>
        </pc:sldMkLst>
        <pc:spChg chg="mod">
          <ac:chgData name="Utsav S" userId="98531637011fa9f8" providerId="LiveId" clId="{705FF8CE-8B6B-414F-A37F-A7110CD6707A}" dt="2021-10-05T07:28:22.195" v="3118" actId="26606"/>
          <ac:spMkLst>
            <pc:docMk/>
            <pc:sldMk cId="1811163853" sldId="332"/>
            <ac:spMk id="2" creationId="{1C715D9E-B0A4-4DF4-A288-BDBD9D41A0FA}"/>
          </ac:spMkLst>
        </pc:spChg>
        <pc:spChg chg="mod ord">
          <ac:chgData name="Utsav S" userId="98531637011fa9f8" providerId="LiveId" clId="{705FF8CE-8B6B-414F-A37F-A7110CD6707A}" dt="2021-10-05T07:28:22.195" v="3118" actId="26606"/>
          <ac:spMkLst>
            <pc:docMk/>
            <pc:sldMk cId="1811163853" sldId="332"/>
            <ac:spMk id="3" creationId="{78BE0C32-163F-45EE-BB17-66E1BB423F27}"/>
          </ac:spMkLst>
        </pc:spChg>
        <pc:spChg chg="add">
          <ac:chgData name="Utsav S" userId="98531637011fa9f8" providerId="LiveId" clId="{705FF8CE-8B6B-414F-A37F-A7110CD6707A}" dt="2021-10-05T07:28:22.195" v="3118" actId="26606"/>
          <ac:spMkLst>
            <pc:docMk/>
            <pc:sldMk cId="1811163853" sldId="332"/>
            <ac:spMk id="14" creationId="{26C4D022-E2BC-435F-9CDB-44DC57C0701C}"/>
          </ac:spMkLst>
        </pc:spChg>
        <pc:spChg chg="add">
          <ac:chgData name="Utsav S" userId="98531637011fa9f8" providerId="LiveId" clId="{705FF8CE-8B6B-414F-A37F-A7110CD6707A}" dt="2021-10-05T07:28:22.195" v="3118" actId="26606"/>
          <ac:spMkLst>
            <pc:docMk/>
            <pc:sldMk cId="1811163853" sldId="332"/>
            <ac:spMk id="16" creationId="{C926CAD6-45B1-4A85-A196-E722067B1D21}"/>
          </ac:spMkLst>
        </pc:spChg>
        <pc:spChg chg="add">
          <ac:chgData name="Utsav S" userId="98531637011fa9f8" providerId="LiveId" clId="{705FF8CE-8B6B-414F-A37F-A7110CD6707A}" dt="2021-10-05T07:28:22.195" v="3118" actId="26606"/>
          <ac:spMkLst>
            <pc:docMk/>
            <pc:sldMk cId="1811163853" sldId="332"/>
            <ac:spMk id="18" creationId="{0E0936D5-2DCE-48A4-93BC-BA7861B4E343}"/>
          </ac:spMkLst>
        </pc:spChg>
        <pc:picChg chg="add del mod">
          <ac:chgData name="Utsav S" userId="98531637011fa9f8" providerId="LiveId" clId="{705FF8CE-8B6B-414F-A37F-A7110CD6707A}" dt="2021-10-05T12:10:48.968" v="3846"/>
          <ac:picMkLst>
            <pc:docMk/>
            <pc:sldMk cId="1811163853" sldId="332"/>
            <ac:picMk id="4" creationId="{03E71B30-F0CE-4F5E-AF82-DD64442429AF}"/>
          </ac:picMkLst>
        </pc:picChg>
        <pc:picChg chg="add del mod">
          <ac:chgData name="Utsav S" userId="98531637011fa9f8" providerId="LiveId" clId="{705FF8CE-8B6B-414F-A37F-A7110CD6707A}" dt="2021-10-05T12:11:21.574" v="3847"/>
          <ac:picMkLst>
            <pc:docMk/>
            <pc:sldMk cId="1811163853" sldId="332"/>
            <ac:picMk id="5" creationId="{369F0B3D-83E1-4744-8D81-849C6F0EE43A}"/>
          </ac:picMkLst>
        </pc:picChg>
        <pc:picChg chg="del">
          <ac:chgData name="Utsav S" userId="98531637011fa9f8" providerId="LiveId" clId="{705FF8CE-8B6B-414F-A37F-A7110CD6707A}" dt="2021-10-05T07:27:41.030" v="3110" actId="478"/>
          <ac:picMkLst>
            <pc:docMk/>
            <pc:sldMk cId="1811163853" sldId="332"/>
            <ac:picMk id="5" creationId="{A62FDA86-98B5-45CC-B3A5-C85D4BAAC3C2}"/>
          </ac:picMkLst>
        </pc:picChg>
        <pc:picChg chg="add mod">
          <ac:chgData name="Utsav S" userId="98531637011fa9f8" providerId="LiveId" clId="{705FF8CE-8B6B-414F-A37F-A7110CD6707A}" dt="2021-10-05T07:28:36.734" v="3122" actId="14100"/>
          <ac:picMkLst>
            <pc:docMk/>
            <pc:sldMk cId="1811163853" sldId="332"/>
            <ac:picMk id="6" creationId="{9C3B514A-865B-4088-A15A-BDDF7CE7F8A0}"/>
          </ac:picMkLst>
        </pc:picChg>
        <pc:picChg chg="del">
          <ac:chgData name="Utsav S" userId="98531637011fa9f8" providerId="LiveId" clId="{705FF8CE-8B6B-414F-A37F-A7110CD6707A}" dt="2021-10-05T07:27:39.336" v="3109" actId="478"/>
          <ac:picMkLst>
            <pc:docMk/>
            <pc:sldMk cId="1811163853" sldId="332"/>
            <ac:picMk id="7" creationId="{329D16DB-18A5-47F7-BF77-8EB212CE5B8D}"/>
          </ac:picMkLst>
        </pc:picChg>
        <pc:picChg chg="add del mod">
          <ac:chgData name="Utsav S" userId="98531637011fa9f8" providerId="LiveId" clId="{705FF8CE-8B6B-414F-A37F-A7110CD6707A}" dt="2021-10-05T12:11:30.829" v="3848"/>
          <ac:picMkLst>
            <pc:docMk/>
            <pc:sldMk cId="1811163853" sldId="332"/>
            <ac:picMk id="7" creationId="{32DA8565-6A26-4EB4-AD63-0AC6DCF008E8}"/>
          </ac:picMkLst>
        </pc:picChg>
        <pc:picChg chg="add del mod">
          <ac:chgData name="Utsav S" userId="98531637011fa9f8" providerId="LiveId" clId="{705FF8CE-8B6B-414F-A37F-A7110CD6707A}" dt="2021-10-05T12:11:44.966" v="3849"/>
          <ac:picMkLst>
            <pc:docMk/>
            <pc:sldMk cId="1811163853" sldId="332"/>
            <ac:picMk id="8" creationId="{A350F430-5413-44C7-92CD-63E58EECBAFE}"/>
          </ac:picMkLst>
        </pc:picChg>
        <pc:picChg chg="add mod">
          <ac:chgData name="Utsav S" userId="98531637011fa9f8" providerId="LiveId" clId="{705FF8CE-8B6B-414F-A37F-A7110CD6707A}" dt="2021-10-05T07:28:45.679" v="3126" actId="1076"/>
          <ac:picMkLst>
            <pc:docMk/>
            <pc:sldMk cId="1811163853" sldId="332"/>
            <ac:picMk id="9" creationId="{707A25A9-F867-484C-A286-F0901BCFB56B}"/>
          </ac:picMkLst>
        </pc:picChg>
        <pc:picChg chg="add del mod">
          <ac:chgData name="Utsav S" userId="98531637011fa9f8" providerId="LiveId" clId="{705FF8CE-8B6B-414F-A37F-A7110CD6707A}" dt="2021-10-05T12:12:40.321" v="3850"/>
          <ac:picMkLst>
            <pc:docMk/>
            <pc:sldMk cId="1811163853" sldId="332"/>
            <ac:picMk id="10" creationId="{955A0F03-1865-4C5A-BB19-D56037F33BD3}"/>
          </ac:picMkLst>
        </pc:picChg>
        <pc:picChg chg="add mod">
          <ac:chgData name="Utsav S" userId="98531637011fa9f8" providerId="LiveId" clId="{705FF8CE-8B6B-414F-A37F-A7110CD6707A}" dt="2021-10-05T12:12:40.321" v="3850"/>
          <ac:picMkLst>
            <pc:docMk/>
            <pc:sldMk cId="1811163853" sldId="332"/>
            <ac:picMk id="11" creationId="{72B1ABB5-B402-42A7-84ED-E570A5677DE2}"/>
          </ac:picMkLst>
        </pc:picChg>
      </pc:sldChg>
      <pc:sldChg chg="addSp delSp modSp mod modTransition setBg setClrOvrMap delDesignElem">
        <pc:chgData name="Utsav S" userId="98531637011fa9f8" providerId="LiveId" clId="{705FF8CE-8B6B-414F-A37F-A7110CD6707A}" dt="2021-10-05T12:14:33.877" v="3855"/>
        <pc:sldMkLst>
          <pc:docMk/>
          <pc:sldMk cId="663183907" sldId="333"/>
        </pc:sldMkLst>
        <pc:spChg chg="mod ord">
          <ac:chgData name="Utsav S" userId="98531637011fa9f8" providerId="LiveId" clId="{705FF8CE-8B6B-414F-A37F-A7110CD6707A}" dt="2021-10-05T07:31:33.688" v="3253" actId="26606"/>
          <ac:spMkLst>
            <pc:docMk/>
            <pc:sldMk cId="663183907" sldId="333"/>
            <ac:spMk id="2" creationId="{1C715D9E-B0A4-4DF4-A288-BDBD9D41A0FA}"/>
          </ac:spMkLst>
        </pc:spChg>
        <pc:spChg chg="mod ord">
          <ac:chgData name="Utsav S" userId="98531637011fa9f8" providerId="LiveId" clId="{705FF8CE-8B6B-414F-A37F-A7110CD6707A}" dt="2021-10-05T07:32:18.246" v="3264" actId="20577"/>
          <ac:spMkLst>
            <pc:docMk/>
            <pc:sldMk cId="663183907" sldId="333"/>
            <ac:spMk id="3" creationId="{78BE0C32-163F-45EE-BB17-66E1BB423F27}"/>
          </ac:spMkLst>
        </pc:spChg>
        <pc:spChg chg="add del">
          <ac:chgData name="Utsav S" userId="98531637011fa9f8" providerId="LiveId" clId="{705FF8CE-8B6B-414F-A37F-A7110CD6707A}" dt="2021-10-05T07:31:29.859" v="3249" actId="26606"/>
          <ac:spMkLst>
            <pc:docMk/>
            <pc:sldMk cId="663183907" sldId="333"/>
            <ac:spMk id="13" creationId="{9FC88856-5C40-4F5B-BCD7-CD624FFEBFB0}"/>
          </ac:spMkLst>
        </pc:spChg>
        <pc:spChg chg="add del">
          <ac:chgData name="Utsav S" userId="98531637011fa9f8" providerId="LiveId" clId="{705FF8CE-8B6B-414F-A37F-A7110CD6707A}" dt="2021-10-05T07:31:29.859" v="3249" actId="26606"/>
          <ac:spMkLst>
            <pc:docMk/>
            <pc:sldMk cId="663183907" sldId="333"/>
            <ac:spMk id="15" creationId="{CD64F326-929E-45E2-B54D-DC7E17207734}"/>
          </ac:spMkLst>
        </pc:spChg>
        <pc:spChg chg="add del">
          <ac:chgData name="Utsav S" userId="98531637011fa9f8" providerId="LiveId" clId="{705FF8CE-8B6B-414F-A37F-A7110CD6707A}" dt="2021-10-05T07:31:29.859" v="3249" actId="26606"/>
          <ac:spMkLst>
            <pc:docMk/>
            <pc:sldMk cId="663183907" sldId="333"/>
            <ac:spMk id="17" creationId="{7BFCDFD7-7B3B-4ED9-B533-34D0B37244F1}"/>
          </ac:spMkLst>
        </pc:spChg>
        <pc:spChg chg="add del">
          <ac:chgData name="Utsav S" userId="98531637011fa9f8" providerId="LiveId" clId="{705FF8CE-8B6B-414F-A37F-A7110CD6707A}" dt="2021-10-05T07:31:30.996" v="3251" actId="26606"/>
          <ac:spMkLst>
            <pc:docMk/>
            <pc:sldMk cId="663183907" sldId="333"/>
            <ac:spMk id="19" creationId="{11657BF2-BFFB-4FF0-9FE2-4D7F7A7C9D50}"/>
          </ac:spMkLst>
        </pc:spChg>
        <pc:spChg chg="add del">
          <ac:chgData name="Utsav S" userId="98531637011fa9f8" providerId="LiveId" clId="{705FF8CE-8B6B-414F-A37F-A7110CD6707A}" dt="2021-10-05T07:31:30.996" v="3251" actId="26606"/>
          <ac:spMkLst>
            <pc:docMk/>
            <pc:sldMk cId="663183907" sldId="333"/>
            <ac:spMk id="20" creationId="{25397171-E233-4F26-9A8C-29C436537DC4}"/>
          </ac:spMkLst>
        </pc:spChg>
        <pc:spChg chg="add del">
          <ac:chgData name="Utsav S" userId="98531637011fa9f8" providerId="LiveId" clId="{705FF8CE-8B6B-414F-A37F-A7110CD6707A}" dt="2021-10-05T07:31:30.996" v="3251" actId="26606"/>
          <ac:spMkLst>
            <pc:docMk/>
            <pc:sldMk cId="663183907" sldId="333"/>
            <ac:spMk id="21" creationId="{EA830B9C-C9EB-4D80-9552-AE9DE30758C9}"/>
          </ac:spMkLst>
        </pc:spChg>
        <pc:spChg chg="add del">
          <ac:chgData name="Utsav S" userId="98531637011fa9f8" providerId="LiveId" clId="{705FF8CE-8B6B-414F-A37F-A7110CD6707A}" dt="2021-10-05T07:31:33.688" v="3253" actId="26606"/>
          <ac:spMkLst>
            <pc:docMk/>
            <pc:sldMk cId="663183907" sldId="333"/>
            <ac:spMk id="23" creationId="{26C4D022-E2BC-435F-9CDB-44DC57C0701C}"/>
          </ac:spMkLst>
        </pc:spChg>
        <pc:spChg chg="add del">
          <ac:chgData name="Utsav S" userId="98531637011fa9f8" providerId="LiveId" clId="{705FF8CE-8B6B-414F-A37F-A7110CD6707A}" dt="2021-10-05T07:31:33.688" v="3253" actId="26606"/>
          <ac:spMkLst>
            <pc:docMk/>
            <pc:sldMk cId="663183907" sldId="333"/>
            <ac:spMk id="24" creationId="{C926CAD6-45B1-4A85-A196-E722067B1D21}"/>
          </ac:spMkLst>
        </pc:spChg>
        <pc:spChg chg="add del">
          <ac:chgData name="Utsav S" userId="98531637011fa9f8" providerId="LiveId" clId="{705FF8CE-8B6B-414F-A37F-A7110CD6707A}" dt="2021-10-05T07:31:33.688" v="3253" actId="26606"/>
          <ac:spMkLst>
            <pc:docMk/>
            <pc:sldMk cId="663183907" sldId="333"/>
            <ac:spMk id="25" creationId="{0E0936D5-2DCE-48A4-93BC-BA7861B4E343}"/>
          </ac:spMkLst>
        </pc:spChg>
        <pc:spChg chg="add">
          <ac:chgData name="Utsav S" userId="98531637011fa9f8" providerId="LiveId" clId="{705FF8CE-8B6B-414F-A37F-A7110CD6707A}" dt="2021-10-05T07:31:33.703" v="3254" actId="26606"/>
          <ac:spMkLst>
            <pc:docMk/>
            <pc:sldMk cId="663183907" sldId="333"/>
            <ac:spMk id="27" creationId="{26C4D022-E2BC-435F-9CDB-44DC57C0701C}"/>
          </ac:spMkLst>
        </pc:spChg>
        <pc:spChg chg="add">
          <ac:chgData name="Utsav S" userId="98531637011fa9f8" providerId="LiveId" clId="{705FF8CE-8B6B-414F-A37F-A7110CD6707A}" dt="2021-10-05T07:31:33.703" v="3254" actId="26606"/>
          <ac:spMkLst>
            <pc:docMk/>
            <pc:sldMk cId="663183907" sldId="333"/>
            <ac:spMk id="28" creationId="{C926CAD6-45B1-4A85-A196-E722067B1D21}"/>
          </ac:spMkLst>
        </pc:spChg>
        <pc:spChg chg="add">
          <ac:chgData name="Utsav S" userId="98531637011fa9f8" providerId="LiveId" clId="{705FF8CE-8B6B-414F-A37F-A7110CD6707A}" dt="2021-10-05T07:31:33.703" v="3254" actId="26606"/>
          <ac:spMkLst>
            <pc:docMk/>
            <pc:sldMk cId="663183907" sldId="333"/>
            <ac:spMk id="29" creationId="{0E0936D5-2DCE-48A4-93BC-BA7861B4E343}"/>
          </ac:spMkLst>
        </pc:spChg>
        <pc:picChg chg="add del mod">
          <ac:chgData name="Utsav S" userId="98531637011fa9f8" providerId="LiveId" clId="{705FF8CE-8B6B-414F-A37F-A7110CD6707A}" dt="2021-10-05T12:13:13.254" v="3852"/>
          <ac:picMkLst>
            <pc:docMk/>
            <pc:sldMk cId="663183907" sldId="333"/>
            <ac:picMk id="4" creationId="{813975B9-59BF-4669-A8B2-D4A4A362F5D9}"/>
          </ac:picMkLst>
        </pc:picChg>
        <pc:picChg chg="add mod ord">
          <ac:chgData name="Utsav S" userId="98531637011fa9f8" providerId="LiveId" clId="{705FF8CE-8B6B-414F-A37F-A7110CD6707A}" dt="2021-10-05T07:32:12.944" v="3263" actId="1076"/>
          <ac:picMkLst>
            <pc:docMk/>
            <pc:sldMk cId="663183907" sldId="333"/>
            <ac:picMk id="5" creationId="{FF9E446A-ECBC-42DE-9B72-601A83207955}"/>
          </ac:picMkLst>
        </pc:picChg>
        <pc:picChg chg="del">
          <ac:chgData name="Utsav S" userId="98531637011fa9f8" providerId="LiveId" clId="{705FF8CE-8B6B-414F-A37F-A7110CD6707A}" dt="2021-10-05T07:30:37.581" v="3239" actId="478"/>
          <ac:picMkLst>
            <pc:docMk/>
            <pc:sldMk cId="663183907" sldId="333"/>
            <ac:picMk id="6" creationId="{9C3B514A-865B-4088-A15A-BDDF7CE7F8A0}"/>
          </ac:picMkLst>
        </pc:picChg>
        <pc:picChg chg="add del mod">
          <ac:chgData name="Utsav S" userId="98531637011fa9f8" providerId="LiveId" clId="{705FF8CE-8B6B-414F-A37F-A7110CD6707A}" dt="2021-10-05T12:13:24.020" v="3853"/>
          <ac:picMkLst>
            <pc:docMk/>
            <pc:sldMk cId="663183907" sldId="333"/>
            <ac:picMk id="6" creationId="{B375026E-DA64-4231-B001-1D5958B15662}"/>
          </ac:picMkLst>
        </pc:picChg>
        <pc:picChg chg="add del mod">
          <ac:chgData name="Utsav S" userId="98531637011fa9f8" providerId="LiveId" clId="{705FF8CE-8B6B-414F-A37F-A7110CD6707A}" dt="2021-10-05T12:13:38.642" v="3854"/>
          <ac:picMkLst>
            <pc:docMk/>
            <pc:sldMk cId="663183907" sldId="333"/>
            <ac:picMk id="7" creationId="{316270ED-AC22-462B-B0F4-44453B84D2C5}"/>
          </ac:picMkLst>
        </pc:picChg>
        <pc:picChg chg="add mod">
          <ac:chgData name="Utsav S" userId="98531637011fa9f8" providerId="LiveId" clId="{705FF8CE-8B6B-414F-A37F-A7110CD6707A}" dt="2021-10-05T07:32:05.705" v="3260" actId="1076"/>
          <ac:picMkLst>
            <pc:docMk/>
            <pc:sldMk cId="663183907" sldId="333"/>
            <ac:picMk id="8" creationId="{6BC819FB-0BD2-460D-9611-A7E144D9E2F6}"/>
          </ac:picMkLst>
        </pc:picChg>
        <pc:picChg chg="add del mod">
          <ac:chgData name="Utsav S" userId="98531637011fa9f8" providerId="LiveId" clId="{705FF8CE-8B6B-414F-A37F-A7110CD6707A}" dt="2021-10-05T12:14:33.877" v="3855"/>
          <ac:picMkLst>
            <pc:docMk/>
            <pc:sldMk cId="663183907" sldId="333"/>
            <ac:picMk id="9" creationId="{0A75D980-4605-4CEA-9CD7-EB0D85898FCD}"/>
          </ac:picMkLst>
        </pc:picChg>
        <pc:picChg chg="del">
          <ac:chgData name="Utsav S" userId="98531637011fa9f8" providerId="LiveId" clId="{705FF8CE-8B6B-414F-A37F-A7110CD6707A}" dt="2021-10-05T07:30:39.249" v="3240" actId="478"/>
          <ac:picMkLst>
            <pc:docMk/>
            <pc:sldMk cId="663183907" sldId="333"/>
            <ac:picMk id="9" creationId="{707A25A9-F867-484C-A286-F0901BCFB56B}"/>
          </ac:picMkLst>
        </pc:picChg>
        <pc:picChg chg="add mod">
          <ac:chgData name="Utsav S" userId="98531637011fa9f8" providerId="LiveId" clId="{705FF8CE-8B6B-414F-A37F-A7110CD6707A}" dt="2021-10-05T12:14:33.877" v="3855"/>
          <ac:picMkLst>
            <pc:docMk/>
            <pc:sldMk cId="663183907" sldId="333"/>
            <ac:picMk id="10" creationId="{6D0A208B-66D0-4B0B-9FAF-00647C962019}"/>
          </ac:picMkLst>
        </pc:picChg>
      </pc:sldChg>
      <pc:sldChg chg="addSp delSp modSp new mod modTransition setBg">
        <pc:chgData name="Utsav S" userId="98531637011fa9f8" providerId="LiveId" clId="{705FF8CE-8B6B-414F-A37F-A7110CD6707A}" dt="2021-10-05T12:15:50.583" v="3857"/>
        <pc:sldMkLst>
          <pc:docMk/>
          <pc:sldMk cId="74781855" sldId="334"/>
        </pc:sldMkLst>
        <pc:spChg chg="mod">
          <ac:chgData name="Utsav S" userId="98531637011fa9f8" providerId="LiveId" clId="{705FF8CE-8B6B-414F-A37F-A7110CD6707A}" dt="2021-10-05T07:35:26.644" v="3422" actId="113"/>
          <ac:spMkLst>
            <pc:docMk/>
            <pc:sldMk cId="74781855" sldId="334"/>
            <ac:spMk id="2" creationId="{684D681C-D5A2-45D7-A4CC-6337315F79EE}"/>
          </ac:spMkLst>
        </pc:spChg>
        <pc:spChg chg="mod ord">
          <ac:chgData name="Utsav S" userId="98531637011fa9f8" providerId="LiveId" clId="{705FF8CE-8B6B-414F-A37F-A7110CD6707A}" dt="2021-10-05T07:35:22.676" v="3421" actId="27636"/>
          <ac:spMkLst>
            <pc:docMk/>
            <pc:sldMk cId="74781855" sldId="334"/>
            <ac:spMk id="3" creationId="{772E7789-3B0B-4262-B6BA-79C1483D8558}"/>
          </ac:spMkLst>
        </pc:spChg>
        <pc:spChg chg="add">
          <ac:chgData name="Utsav S" userId="98531637011fa9f8" providerId="LiveId" clId="{705FF8CE-8B6B-414F-A37F-A7110CD6707A}" dt="2021-10-05T07:35:01.491" v="3413" actId="26606"/>
          <ac:spMkLst>
            <pc:docMk/>
            <pc:sldMk cId="74781855" sldId="334"/>
            <ac:spMk id="12" creationId="{26C4D022-E2BC-435F-9CDB-44DC57C0701C}"/>
          </ac:spMkLst>
        </pc:spChg>
        <pc:spChg chg="add">
          <ac:chgData name="Utsav S" userId="98531637011fa9f8" providerId="LiveId" clId="{705FF8CE-8B6B-414F-A37F-A7110CD6707A}" dt="2021-10-05T07:35:01.491" v="3413" actId="26606"/>
          <ac:spMkLst>
            <pc:docMk/>
            <pc:sldMk cId="74781855" sldId="334"/>
            <ac:spMk id="14" creationId="{C926CAD6-45B1-4A85-A196-E722067B1D21}"/>
          </ac:spMkLst>
        </pc:spChg>
        <pc:spChg chg="add">
          <ac:chgData name="Utsav S" userId="98531637011fa9f8" providerId="LiveId" clId="{705FF8CE-8B6B-414F-A37F-A7110CD6707A}" dt="2021-10-05T07:35:01.491" v="3413" actId="26606"/>
          <ac:spMkLst>
            <pc:docMk/>
            <pc:sldMk cId="74781855" sldId="334"/>
            <ac:spMk id="16" creationId="{0E0936D5-2DCE-48A4-93BC-BA7861B4E343}"/>
          </ac:spMkLst>
        </pc:spChg>
        <pc:picChg chg="add del mod">
          <ac:chgData name="Utsav S" userId="98531637011fa9f8" providerId="LiveId" clId="{705FF8CE-8B6B-414F-A37F-A7110CD6707A}" dt="2021-10-05T12:15:50.583" v="3857"/>
          <ac:picMkLst>
            <pc:docMk/>
            <pc:sldMk cId="74781855" sldId="334"/>
            <ac:picMk id="4" creationId="{F52156A7-64E2-47F6-9986-DFE20F402568}"/>
          </ac:picMkLst>
        </pc:picChg>
        <pc:picChg chg="add mod">
          <ac:chgData name="Utsav S" userId="98531637011fa9f8" providerId="LiveId" clId="{705FF8CE-8B6B-414F-A37F-A7110CD6707A}" dt="2021-10-05T07:35:08.050" v="3416" actId="1076"/>
          <ac:picMkLst>
            <pc:docMk/>
            <pc:sldMk cId="74781855" sldId="334"/>
            <ac:picMk id="5" creationId="{03F41359-6A71-435F-B9A7-EF62C70694ED}"/>
          </ac:picMkLst>
        </pc:picChg>
        <pc:picChg chg="add mod">
          <ac:chgData name="Utsav S" userId="98531637011fa9f8" providerId="LiveId" clId="{705FF8CE-8B6B-414F-A37F-A7110CD6707A}" dt="2021-10-05T12:15:50.583" v="3857"/>
          <ac:picMkLst>
            <pc:docMk/>
            <pc:sldMk cId="74781855" sldId="334"/>
            <ac:picMk id="6" creationId="{35FF7215-9B93-4174-B2DF-12F4244A886B}"/>
          </ac:picMkLst>
        </pc:picChg>
        <pc:picChg chg="add mod">
          <ac:chgData name="Utsav S" userId="98531637011fa9f8" providerId="LiveId" clId="{705FF8CE-8B6B-414F-A37F-A7110CD6707A}" dt="2021-10-05T07:35:18.916" v="3419" actId="14100"/>
          <ac:picMkLst>
            <pc:docMk/>
            <pc:sldMk cId="74781855" sldId="334"/>
            <ac:picMk id="7" creationId="{72C8CD9D-34D9-4D70-9B59-A37C3CB6CFBC}"/>
          </ac:picMkLst>
        </pc:picChg>
      </pc:sldChg>
      <pc:sldChg chg="addSp delSp modSp new mod modTransition setBg setClrOvrMap">
        <pc:chgData name="Utsav S" userId="98531637011fa9f8" providerId="LiveId" clId="{705FF8CE-8B6B-414F-A37F-A7110CD6707A}" dt="2021-10-05T12:19:56.305" v="3864"/>
        <pc:sldMkLst>
          <pc:docMk/>
          <pc:sldMk cId="4149544054" sldId="335"/>
        </pc:sldMkLst>
        <pc:spChg chg="mod">
          <ac:chgData name="Utsav S" userId="98531637011fa9f8" providerId="LiveId" clId="{705FF8CE-8B6B-414F-A37F-A7110CD6707A}" dt="2021-10-05T07:38:35.216" v="3752" actId="26606"/>
          <ac:spMkLst>
            <pc:docMk/>
            <pc:sldMk cId="4149544054" sldId="335"/>
            <ac:spMk id="2" creationId="{FFC7474B-1FD1-4E96-9683-D28D94CD2BFE}"/>
          </ac:spMkLst>
        </pc:spChg>
        <pc:spChg chg="mod">
          <ac:chgData name="Utsav S" userId="98531637011fa9f8" providerId="LiveId" clId="{705FF8CE-8B6B-414F-A37F-A7110CD6707A}" dt="2021-10-05T07:39:33.673" v="3766" actId="255"/>
          <ac:spMkLst>
            <pc:docMk/>
            <pc:sldMk cId="4149544054" sldId="335"/>
            <ac:spMk id="3" creationId="{A7D531A9-2959-48A5-B36B-4F73E010FDC8}"/>
          </ac:spMkLst>
        </pc:spChg>
        <pc:spChg chg="add del">
          <ac:chgData name="Utsav S" userId="98531637011fa9f8" providerId="LiveId" clId="{705FF8CE-8B6B-414F-A37F-A7110CD6707A}" dt="2021-10-05T07:38:35.216" v="3752" actId="26606"/>
          <ac:spMkLst>
            <pc:docMk/>
            <pc:sldMk cId="4149544054" sldId="335"/>
            <ac:spMk id="9" creationId="{E192707B-B929-41A7-9B41-E959A1C689E4}"/>
          </ac:spMkLst>
        </pc:spChg>
        <pc:spChg chg="add del">
          <ac:chgData name="Utsav S" userId="98531637011fa9f8" providerId="LiveId" clId="{705FF8CE-8B6B-414F-A37F-A7110CD6707A}" dt="2021-10-05T07:38:35.216" v="3752" actId="26606"/>
          <ac:spMkLst>
            <pc:docMk/>
            <pc:sldMk cId="4149544054" sldId="335"/>
            <ac:spMk id="11" creationId="{8FB4235C-4505-46C7-AD8F-8769A1972FC1}"/>
          </ac:spMkLst>
        </pc:spChg>
        <pc:spChg chg="add del">
          <ac:chgData name="Utsav S" userId="98531637011fa9f8" providerId="LiveId" clId="{705FF8CE-8B6B-414F-A37F-A7110CD6707A}" dt="2021-10-05T07:38:35.200" v="3751" actId="26606"/>
          <ac:spMkLst>
            <pc:docMk/>
            <pc:sldMk cId="4149544054" sldId="335"/>
            <ac:spMk id="16" creationId="{CD64F326-929E-45E2-B54D-DC7E17207734}"/>
          </ac:spMkLst>
        </pc:spChg>
        <pc:spChg chg="add del">
          <ac:chgData name="Utsav S" userId="98531637011fa9f8" providerId="LiveId" clId="{705FF8CE-8B6B-414F-A37F-A7110CD6707A}" dt="2021-10-05T07:38:35.200" v="3751" actId="26606"/>
          <ac:spMkLst>
            <pc:docMk/>
            <pc:sldMk cId="4149544054" sldId="335"/>
            <ac:spMk id="18" creationId="{7BFCDFD7-7B3B-4ED9-B533-34D0B37244F1}"/>
          </ac:spMkLst>
        </pc:spChg>
        <pc:spChg chg="add">
          <ac:chgData name="Utsav S" userId="98531637011fa9f8" providerId="LiveId" clId="{705FF8CE-8B6B-414F-A37F-A7110CD6707A}" dt="2021-10-05T07:38:35.216" v="3752" actId="26606"/>
          <ac:spMkLst>
            <pc:docMk/>
            <pc:sldMk cId="4149544054" sldId="335"/>
            <ac:spMk id="20" creationId="{CD64F326-929E-45E2-B54D-DC7E17207734}"/>
          </ac:spMkLst>
        </pc:spChg>
        <pc:spChg chg="add">
          <ac:chgData name="Utsav S" userId="98531637011fa9f8" providerId="LiveId" clId="{705FF8CE-8B6B-414F-A37F-A7110CD6707A}" dt="2021-10-05T07:38:35.216" v="3752" actId="26606"/>
          <ac:spMkLst>
            <pc:docMk/>
            <pc:sldMk cId="4149544054" sldId="335"/>
            <ac:spMk id="21" creationId="{7BFCDFD7-7B3B-4ED9-B533-34D0B37244F1}"/>
          </ac:spMkLst>
        </pc:spChg>
        <pc:picChg chg="add del mod">
          <ac:chgData name="Utsav S" userId="98531637011fa9f8" providerId="LiveId" clId="{705FF8CE-8B6B-414F-A37F-A7110CD6707A}" dt="2021-10-05T12:19:56.305" v="3864"/>
          <ac:picMkLst>
            <pc:docMk/>
            <pc:sldMk cId="4149544054" sldId="335"/>
            <ac:picMk id="4" creationId="{A405B05D-F3FD-41A0-8716-90D89CBBD920}"/>
          </ac:picMkLst>
        </pc:picChg>
        <pc:picChg chg="add mod">
          <ac:chgData name="Utsav S" userId="98531637011fa9f8" providerId="LiveId" clId="{705FF8CE-8B6B-414F-A37F-A7110CD6707A}" dt="2021-10-05T07:39:20.680" v="3763" actId="1076"/>
          <ac:picMkLst>
            <pc:docMk/>
            <pc:sldMk cId="4149544054" sldId="335"/>
            <ac:picMk id="5" creationId="{711E6328-300D-47A0-9645-71D9F8D662C4}"/>
          </ac:picMkLst>
        </pc:picChg>
        <pc:picChg chg="add mod">
          <ac:chgData name="Utsav S" userId="98531637011fa9f8" providerId="LiveId" clId="{705FF8CE-8B6B-414F-A37F-A7110CD6707A}" dt="2021-10-05T12:19:56.305" v="3864"/>
          <ac:picMkLst>
            <pc:docMk/>
            <pc:sldMk cId="4149544054" sldId="335"/>
            <ac:picMk id="6" creationId="{6F098E1D-54C1-4CF2-A032-12A99A0226FF}"/>
          </ac:picMkLst>
        </pc:picChg>
      </pc:sldChg>
      <pc:sldChg chg="delSp modSp new del mod">
        <pc:chgData name="Utsav S" userId="98531637011fa9f8" providerId="LiveId" clId="{705FF8CE-8B6B-414F-A37F-A7110CD6707A}" dt="2021-10-05T07:41:20.945" v="3809" actId="47"/>
        <pc:sldMkLst>
          <pc:docMk/>
          <pc:sldMk cId="2327237339" sldId="336"/>
        </pc:sldMkLst>
        <pc:spChg chg="del">
          <ac:chgData name="Utsav S" userId="98531637011fa9f8" providerId="LiveId" clId="{705FF8CE-8B6B-414F-A37F-A7110CD6707A}" dt="2021-10-05T07:40:41.426" v="3798" actId="478"/>
          <ac:spMkLst>
            <pc:docMk/>
            <pc:sldMk cId="2327237339" sldId="336"/>
            <ac:spMk id="2" creationId="{7AE5609D-3F12-432F-A144-9762AA231894}"/>
          </ac:spMkLst>
        </pc:spChg>
        <pc:spChg chg="mod">
          <ac:chgData name="Utsav S" userId="98531637011fa9f8" providerId="LiveId" clId="{705FF8CE-8B6B-414F-A37F-A7110CD6707A}" dt="2021-10-05T07:41:06.576" v="3808" actId="14100"/>
          <ac:spMkLst>
            <pc:docMk/>
            <pc:sldMk cId="2327237339" sldId="336"/>
            <ac:spMk id="3" creationId="{E0BB4168-541F-4815-AFDD-03CD885CD93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C4F6E2-4102-4526-9B8A-3AB55AAD7C4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2F4B73-1556-4BE1-8DCE-BCC863F3F5CD}">
      <dgm:prSet/>
      <dgm:spPr/>
      <dgm:t>
        <a:bodyPr/>
        <a:lstStyle/>
        <a:p>
          <a:r>
            <a:rPr lang="en-US" b="0" dirty="0"/>
            <a:t>MOTIVATION AND RESEARCH GAPS</a:t>
          </a:r>
        </a:p>
      </dgm:t>
    </dgm:pt>
    <dgm:pt modelId="{10BBF42A-DA88-40FA-9F64-5348D6DACA16}" type="sibTrans" cxnId="{43D9E61F-8A27-46C5-9DB2-F0B1F0127C72}">
      <dgm:prSet/>
      <dgm:spPr/>
      <dgm:t>
        <a:bodyPr/>
        <a:lstStyle/>
        <a:p>
          <a:endParaRPr lang="en-US"/>
        </a:p>
      </dgm:t>
    </dgm:pt>
    <dgm:pt modelId="{758C709A-6921-461F-92FF-AEA5A9EE6756}" type="parTrans" cxnId="{43D9E61F-8A27-46C5-9DB2-F0B1F0127C72}">
      <dgm:prSet/>
      <dgm:spPr/>
      <dgm:t>
        <a:bodyPr/>
        <a:lstStyle/>
        <a:p>
          <a:endParaRPr lang="en-US"/>
        </a:p>
      </dgm:t>
    </dgm:pt>
    <dgm:pt modelId="{0010E3EF-5A2B-425B-B6A9-15826A843033}">
      <dgm:prSet/>
      <dgm:spPr/>
      <dgm:t>
        <a:bodyPr/>
        <a:lstStyle/>
        <a:p>
          <a:r>
            <a:rPr lang="en-US" b="0" dirty="0"/>
            <a:t>PROJECT GOALS</a:t>
          </a:r>
        </a:p>
      </dgm:t>
    </dgm:pt>
    <dgm:pt modelId="{17199070-9DA6-43C3-BF21-A7A6FB0E0843}" type="sibTrans" cxnId="{569411EB-BAFA-4671-98D1-B765D16C7490}">
      <dgm:prSet/>
      <dgm:spPr/>
      <dgm:t>
        <a:bodyPr/>
        <a:lstStyle/>
        <a:p>
          <a:endParaRPr lang="en-US"/>
        </a:p>
      </dgm:t>
    </dgm:pt>
    <dgm:pt modelId="{D3043110-06CD-4AAD-B9E0-FBF97ED5A967}" type="parTrans" cxnId="{569411EB-BAFA-4671-98D1-B765D16C7490}">
      <dgm:prSet/>
      <dgm:spPr/>
      <dgm:t>
        <a:bodyPr/>
        <a:lstStyle/>
        <a:p>
          <a:endParaRPr lang="en-US"/>
        </a:p>
      </dgm:t>
    </dgm:pt>
    <dgm:pt modelId="{F39A24D2-065D-40B7-9A9B-3BF790F724CC}">
      <dgm:prSet/>
      <dgm:spPr/>
      <dgm:t>
        <a:bodyPr/>
        <a:lstStyle/>
        <a:p>
          <a:r>
            <a:rPr lang="en-US" b="0" dirty="0"/>
            <a:t>FACTORS AFFECTING OUR GOALS</a:t>
          </a:r>
        </a:p>
      </dgm:t>
    </dgm:pt>
    <dgm:pt modelId="{572EC9D4-A4EF-4EC8-A71E-EBD168EAB213}" type="sibTrans" cxnId="{B5BBAEA7-CF8B-448C-996F-31957D4705A2}">
      <dgm:prSet/>
      <dgm:spPr/>
      <dgm:t>
        <a:bodyPr/>
        <a:lstStyle/>
        <a:p>
          <a:endParaRPr lang="en-US"/>
        </a:p>
      </dgm:t>
    </dgm:pt>
    <dgm:pt modelId="{754DDEF0-A1E7-4488-BBD3-B99F9B598879}" type="parTrans" cxnId="{B5BBAEA7-CF8B-448C-996F-31957D4705A2}">
      <dgm:prSet/>
      <dgm:spPr/>
      <dgm:t>
        <a:bodyPr/>
        <a:lstStyle/>
        <a:p>
          <a:endParaRPr lang="en-US"/>
        </a:p>
      </dgm:t>
    </dgm:pt>
    <dgm:pt modelId="{98972C41-E930-4A50-A042-7A687F4C0CBD}">
      <dgm:prSet/>
      <dgm:spPr/>
      <dgm:t>
        <a:bodyPr/>
        <a:lstStyle/>
        <a:p>
          <a:r>
            <a:rPr lang="en-US" b="0" dirty="0"/>
            <a:t>ARTEFACT DEMONSTRATION AND RESULTS</a:t>
          </a:r>
        </a:p>
      </dgm:t>
    </dgm:pt>
    <dgm:pt modelId="{15453812-2535-470C-BBE2-33C605DDA63A}" type="sibTrans" cxnId="{FD82D0DF-2501-43C4-B781-3955C4BCF99D}">
      <dgm:prSet/>
      <dgm:spPr/>
      <dgm:t>
        <a:bodyPr/>
        <a:lstStyle/>
        <a:p>
          <a:endParaRPr lang="en-US"/>
        </a:p>
      </dgm:t>
    </dgm:pt>
    <dgm:pt modelId="{C34D3C24-9548-410E-88E4-BAF457D3F122}" type="parTrans" cxnId="{FD82D0DF-2501-43C4-B781-3955C4BCF99D}">
      <dgm:prSet/>
      <dgm:spPr/>
      <dgm:t>
        <a:bodyPr/>
        <a:lstStyle/>
        <a:p>
          <a:endParaRPr lang="en-US"/>
        </a:p>
      </dgm:t>
    </dgm:pt>
    <dgm:pt modelId="{540A2F0A-4CA2-4DB9-BC02-66E4A02B01EF}">
      <dgm:prSet/>
      <dgm:spPr/>
      <dgm:t>
        <a:bodyPr/>
        <a:lstStyle/>
        <a:p>
          <a:r>
            <a:rPr lang="en-US" b="0" dirty="0"/>
            <a:t>FUTURE WORK</a:t>
          </a:r>
        </a:p>
      </dgm:t>
    </dgm:pt>
    <dgm:pt modelId="{D7CB4DBA-5837-4E4C-BBF2-1A16D00AB1B9}" type="sibTrans" cxnId="{46B87530-AA83-4CD5-B46D-475F39580B66}">
      <dgm:prSet/>
      <dgm:spPr/>
      <dgm:t>
        <a:bodyPr/>
        <a:lstStyle/>
        <a:p>
          <a:endParaRPr lang="en-US"/>
        </a:p>
      </dgm:t>
    </dgm:pt>
    <dgm:pt modelId="{B9F495C2-9AF6-4627-8938-342BB8D10522}" type="parTrans" cxnId="{46B87530-AA83-4CD5-B46D-475F39580B66}">
      <dgm:prSet/>
      <dgm:spPr/>
      <dgm:t>
        <a:bodyPr/>
        <a:lstStyle/>
        <a:p>
          <a:endParaRPr lang="en-US"/>
        </a:p>
      </dgm:t>
    </dgm:pt>
    <dgm:pt modelId="{3678764D-D12D-46EC-A835-F6A35FF4AEEE}" type="pres">
      <dgm:prSet presAssocID="{1DC4F6E2-4102-4526-9B8A-3AB55AAD7C49}" presName="root" presStyleCnt="0">
        <dgm:presLayoutVars>
          <dgm:dir/>
          <dgm:resizeHandles val="exact"/>
        </dgm:presLayoutVars>
      </dgm:prSet>
      <dgm:spPr/>
    </dgm:pt>
    <dgm:pt modelId="{9FD021F5-DFF9-407E-94DA-303E29BE35AA}" type="pres">
      <dgm:prSet presAssocID="{1DC4F6E2-4102-4526-9B8A-3AB55AAD7C49}" presName="container" presStyleCnt="0">
        <dgm:presLayoutVars>
          <dgm:dir/>
          <dgm:resizeHandles val="exact"/>
        </dgm:presLayoutVars>
      </dgm:prSet>
      <dgm:spPr/>
    </dgm:pt>
    <dgm:pt modelId="{3DF5F2F1-B099-441F-9264-018A8753F230}" type="pres">
      <dgm:prSet presAssocID="{B32F4B73-1556-4BE1-8DCE-BCC863F3F5CD}" presName="compNode" presStyleCnt="0"/>
      <dgm:spPr/>
    </dgm:pt>
    <dgm:pt modelId="{79CE74CE-45C1-4E68-942F-E1BB8473073D}" type="pres">
      <dgm:prSet presAssocID="{B32F4B73-1556-4BE1-8DCE-BCC863F3F5CD}" presName="iconBgRect" presStyleLbl="bgShp" presStyleIdx="0" presStyleCnt="5"/>
      <dgm:spPr/>
    </dgm:pt>
    <dgm:pt modelId="{B2FD0915-8DDE-4044-AE9F-ABE40DAE6F58}" type="pres">
      <dgm:prSet presAssocID="{B32F4B73-1556-4BE1-8DCE-BCC863F3F5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F0A88A8-40D2-42EF-B00B-60843114BE5B}" type="pres">
      <dgm:prSet presAssocID="{B32F4B73-1556-4BE1-8DCE-BCC863F3F5CD}" presName="spaceRect" presStyleCnt="0"/>
      <dgm:spPr/>
    </dgm:pt>
    <dgm:pt modelId="{89DA4271-CD0E-4C94-99A0-38DBD6AED51D}" type="pres">
      <dgm:prSet presAssocID="{B32F4B73-1556-4BE1-8DCE-BCC863F3F5CD}" presName="textRect" presStyleLbl="revTx" presStyleIdx="0" presStyleCnt="5">
        <dgm:presLayoutVars>
          <dgm:chMax val="1"/>
          <dgm:chPref val="1"/>
        </dgm:presLayoutVars>
      </dgm:prSet>
      <dgm:spPr/>
    </dgm:pt>
    <dgm:pt modelId="{27C1D24C-808D-4896-8C2A-1FF036B3C805}" type="pres">
      <dgm:prSet presAssocID="{10BBF42A-DA88-40FA-9F64-5348D6DACA16}" presName="sibTrans" presStyleLbl="sibTrans2D1" presStyleIdx="0" presStyleCnt="0"/>
      <dgm:spPr/>
    </dgm:pt>
    <dgm:pt modelId="{0ECC2783-A315-44B4-9095-F0D2DE810917}" type="pres">
      <dgm:prSet presAssocID="{0010E3EF-5A2B-425B-B6A9-15826A843033}" presName="compNode" presStyleCnt="0"/>
      <dgm:spPr/>
    </dgm:pt>
    <dgm:pt modelId="{21C15A4B-7FDD-488D-9EA8-36AE0FCAEF17}" type="pres">
      <dgm:prSet presAssocID="{0010E3EF-5A2B-425B-B6A9-15826A843033}" presName="iconBgRect" presStyleLbl="bgShp" presStyleIdx="1" presStyleCnt="5"/>
      <dgm:spPr/>
    </dgm:pt>
    <dgm:pt modelId="{DFF72B49-212F-47FB-92D1-4E05474E7408}" type="pres">
      <dgm:prSet presAssocID="{0010E3EF-5A2B-425B-B6A9-15826A8430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EEBF0559-D33C-4B57-99CF-932A033ACBF3}" type="pres">
      <dgm:prSet presAssocID="{0010E3EF-5A2B-425B-B6A9-15826A843033}" presName="spaceRect" presStyleCnt="0"/>
      <dgm:spPr/>
    </dgm:pt>
    <dgm:pt modelId="{1F12E761-44FE-4BFB-B2FF-EBB78E15D227}" type="pres">
      <dgm:prSet presAssocID="{0010E3EF-5A2B-425B-B6A9-15826A843033}" presName="textRect" presStyleLbl="revTx" presStyleIdx="1" presStyleCnt="5">
        <dgm:presLayoutVars>
          <dgm:chMax val="1"/>
          <dgm:chPref val="1"/>
        </dgm:presLayoutVars>
      </dgm:prSet>
      <dgm:spPr/>
    </dgm:pt>
    <dgm:pt modelId="{E163A7D5-D4CB-4172-860B-1C632E98B3CF}" type="pres">
      <dgm:prSet presAssocID="{17199070-9DA6-43C3-BF21-A7A6FB0E0843}" presName="sibTrans" presStyleLbl="sibTrans2D1" presStyleIdx="0" presStyleCnt="0"/>
      <dgm:spPr/>
    </dgm:pt>
    <dgm:pt modelId="{98B0E20D-F8AB-4B8F-A6CF-6367D456E3E1}" type="pres">
      <dgm:prSet presAssocID="{F39A24D2-065D-40B7-9A9B-3BF790F724CC}" presName="compNode" presStyleCnt="0"/>
      <dgm:spPr/>
    </dgm:pt>
    <dgm:pt modelId="{E8AB2F9A-00A4-4062-BCD3-4F3ACDAB5C64}" type="pres">
      <dgm:prSet presAssocID="{F39A24D2-065D-40B7-9A9B-3BF790F724CC}" presName="iconBgRect" presStyleLbl="bgShp" presStyleIdx="2" presStyleCnt="5"/>
      <dgm:spPr/>
    </dgm:pt>
    <dgm:pt modelId="{60844D3E-12AD-4389-96D2-20D0CCA2FB4E}" type="pres">
      <dgm:prSet presAssocID="{F39A24D2-065D-40B7-9A9B-3BF790F724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FB4C703-1D90-4274-8BAD-0855B4749362}" type="pres">
      <dgm:prSet presAssocID="{F39A24D2-065D-40B7-9A9B-3BF790F724CC}" presName="spaceRect" presStyleCnt="0"/>
      <dgm:spPr/>
    </dgm:pt>
    <dgm:pt modelId="{026BEF05-287E-41A9-A410-8CEB609C9B53}" type="pres">
      <dgm:prSet presAssocID="{F39A24D2-065D-40B7-9A9B-3BF790F724CC}" presName="textRect" presStyleLbl="revTx" presStyleIdx="2" presStyleCnt="5">
        <dgm:presLayoutVars>
          <dgm:chMax val="1"/>
          <dgm:chPref val="1"/>
        </dgm:presLayoutVars>
      </dgm:prSet>
      <dgm:spPr/>
    </dgm:pt>
    <dgm:pt modelId="{BDBF6C87-53C7-46D9-B41D-EE8BC979429A}" type="pres">
      <dgm:prSet presAssocID="{572EC9D4-A4EF-4EC8-A71E-EBD168EAB213}" presName="sibTrans" presStyleLbl="sibTrans2D1" presStyleIdx="0" presStyleCnt="0"/>
      <dgm:spPr/>
    </dgm:pt>
    <dgm:pt modelId="{1E844DC9-ED8A-49B4-A78C-07F804DE2EF6}" type="pres">
      <dgm:prSet presAssocID="{98972C41-E930-4A50-A042-7A687F4C0CBD}" presName="compNode" presStyleCnt="0"/>
      <dgm:spPr/>
    </dgm:pt>
    <dgm:pt modelId="{6B66C3D5-358E-4F3B-B06B-A158201C82C4}" type="pres">
      <dgm:prSet presAssocID="{98972C41-E930-4A50-A042-7A687F4C0CBD}" presName="iconBgRect" presStyleLbl="bgShp" presStyleIdx="3" presStyleCnt="5"/>
      <dgm:spPr/>
    </dgm:pt>
    <dgm:pt modelId="{5DD3345E-DCD8-4F73-9E1B-9A7A7A03592E}" type="pres">
      <dgm:prSet presAssocID="{98972C41-E930-4A50-A042-7A687F4C0C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me"/>
        </a:ext>
      </dgm:extLst>
    </dgm:pt>
    <dgm:pt modelId="{FD7B8393-D64D-4869-B1EE-FC0EF9B656B7}" type="pres">
      <dgm:prSet presAssocID="{98972C41-E930-4A50-A042-7A687F4C0CBD}" presName="spaceRect" presStyleCnt="0"/>
      <dgm:spPr/>
    </dgm:pt>
    <dgm:pt modelId="{9D019E30-2519-42D2-8CCC-874884C65137}" type="pres">
      <dgm:prSet presAssocID="{98972C41-E930-4A50-A042-7A687F4C0CBD}" presName="textRect" presStyleLbl="revTx" presStyleIdx="3" presStyleCnt="5">
        <dgm:presLayoutVars>
          <dgm:chMax val="1"/>
          <dgm:chPref val="1"/>
        </dgm:presLayoutVars>
      </dgm:prSet>
      <dgm:spPr/>
    </dgm:pt>
    <dgm:pt modelId="{ABE23D17-7971-4A1C-8BEE-3577E2959D9A}" type="pres">
      <dgm:prSet presAssocID="{15453812-2535-470C-BBE2-33C605DDA63A}" presName="sibTrans" presStyleLbl="sibTrans2D1" presStyleIdx="0" presStyleCnt="0"/>
      <dgm:spPr/>
    </dgm:pt>
    <dgm:pt modelId="{7C45F457-E3B2-4477-AFCB-57BF92F449D5}" type="pres">
      <dgm:prSet presAssocID="{540A2F0A-4CA2-4DB9-BC02-66E4A02B01EF}" presName="compNode" presStyleCnt="0"/>
      <dgm:spPr/>
    </dgm:pt>
    <dgm:pt modelId="{F8E7516F-A20E-4C38-99E7-A3A78343DC5B}" type="pres">
      <dgm:prSet presAssocID="{540A2F0A-4CA2-4DB9-BC02-66E4A02B01EF}" presName="iconBgRect" presStyleLbl="bgShp" presStyleIdx="4" presStyleCnt="5"/>
      <dgm:spPr/>
    </dgm:pt>
    <dgm:pt modelId="{F3C7314E-5F09-4F59-95AD-8352272CF306}" type="pres">
      <dgm:prSet presAssocID="{540A2F0A-4CA2-4DB9-BC02-66E4A02B01E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0CB4E463-E091-498C-B633-35EBBE6745B4}" type="pres">
      <dgm:prSet presAssocID="{540A2F0A-4CA2-4DB9-BC02-66E4A02B01EF}" presName="spaceRect" presStyleCnt="0"/>
      <dgm:spPr/>
    </dgm:pt>
    <dgm:pt modelId="{46A98D17-3FEA-41B5-9BC6-4557EFCF5539}" type="pres">
      <dgm:prSet presAssocID="{540A2F0A-4CA2-4DB9-BC02-66E4A02B01EF}" presName="textRect" presStyleLbl="revTx" presStyleIdx="4" presStyleCnt="5">
        <dgm:presLayoutVars>
          <dgm:chMax val="1"/>
          <dgm:chPref val="1"/>
        </dgm:presLayoutVars>
      </dgm:prSet>
      <dgm:spPr/>
    </dgm:pt>
  </dgm:ptLst>
  <dgm:cxnLst>
    <dgm:cxn modelId="{43D9E61F-8A27-46C5-9DB2-F0B1F0127C72}" srcId="{1DC4F6E2-4102-4526-9B8A-3AB55AAD7C49}" destId="{B32F4B73-1556-4BE1-8DCE-BCC863F3F5CD}" srcOrd="0" destOrd="0" parTransId="{758C709A-6921-461F-92FF-AEA5A9EE6756}" sibTransId="{10BBF42A-DA88-40FA-9F64-5348D6DACA16}"/>
    <dgm:cxn modelId="{5B7F6523-CF96-4612-B557-CF79D960637F}" type="presOf" srcId="{0010E3EF-5A2B-425B-B6A9-15826A843033}" destId="{1F12E761-44FE-4BFB-B2FF-EBB78E15D227}" srcOrd="0" destOrd="0" presId="urn:microsoft.com/office/officeart/2018/2/layout/IconCircleList"/>
    <dgm:cxn modelId="{96324026-3DF3-4F74-8966-FE7004B4F9DB}" type="presOf" srcId="{10BBF42A-DA88-40FA-9F64-5348D6DACA16}" destId="{27C1D24C-808D-4896-8C2A-1FF036B3C805}" srcOrd="0" destOrd="0" presId="urn:microsoft.com/office/officeart/2018/2/layout/IconCircleList"/>
    <dgm:cxn modelId="{C9A0032A-6D75-4D3C-916E-3C23A6E0C590}" type="presOf" srcId="{15453812-2535-470C-BBE2-33C605DDA63A}" destId="{ABE23D17-7971-4A1C-8BEE-3577E2959D9A}" srcOrd="0" destOrd="0" presId="urn:microsoft.com/office/officeart/2018/2/layout/IconCircleList"/>
    <dgm:cxn modelId="{46B87530-AA83-4CD5-B46D-475F39580B66}" srcId="{1DC4F6E2-4102-4526-9B8A-3AB55AAD7C49}" destId="{540A2F0A-4CA2-4DB9-BC02-66E4A02B01EF}" srcOrd="4" destOrd="0" parTransId="{B9F495C2-9AF6-4627-8938-342BB8D10522}" sibTransId="{D7CB4DBA-5837-4E4C-BBF2-1A16D00AB1B9}"/>
    <dgm:cxn modelId="{76D16B4F-3DAE-482D-97C7-90707025DF8F}" type="presOf" srcId="{17199070-9DA6-43C3-BF21-A7A6FB0E0843}" destId="{E163A7D5-D4CB-4172-860B-1C632E98B3CF}" srcOrd="0" destOrd="0" presId="urn:microsoft.com/office/officeart/2018/2/layout/IconCircleList"/>
    <dgm:cxn modelId="{1665A076-BDCC-41F7-B356-D5A9730F99A8}" type="presOf" srcId="{F39A24D2-065D-40B7-9A9B-3BF790F724CC}" destId="{026BEF05-287E-41A9-A410-8CEB609C9B53}" srcOrd="0" destOrd="0" presId="urn:microsoft.com/office/officeart/2018/2/layout/IconCircleList"/>
    <dgm:cxn modelId="{F7CD7977-B941-43F8-9F3C-D699F76B7D8A}" type="presOf" srcId="{98972C41-E930-4A50-A042-7A687F4C0CBD}" destId="{9D019E30-2519-42D2-8CCC-874884C65137}" srcOrd="0" destOrd="0" presId="urn:microsoft.com/office/officeart/2018/2/layout/IconCircleList"/>
    <dgm:cxn modelId="{EC84DA77-23CA-47ED-9E3B-E2A2391C6EF3}" type="presOf" srcId="{B32F4B73-1556-4BE1-8DCE-BCC863F3F5CD}" destId="{89DA4271-CD0E-4C94-99A0-38DBD6AED51D}" srcOrd="0" destOrd="0" presId="urn:microsoft.com/office/officeart/2018/2/layout/IconCircleList"/>
    <dgm:cxn modelId="{1B537D58-9745-47C6-9100-096F889DD93F}" type="presOf" srcId="{540A2F0A-4CA2-4DB9-BC02-66E4A02B01EF}" destId="{46A98D17-3FEA-41B5-9BC6-4557EFCF5539}" srcOrd="0" destOrd="0" presId="urn:microsoft.com/office/officeart/2018/2/layout/IconCircleList"/>
    <dgm:cxn modelId="{91CF937A-470B-4C36-963D-314C2A851075}" type="presOf" srcId="{572EC9D4-A4EF-4EC8-A71E-EBD168EAB213}" destId="{BDBF6C87-53C7-46D9-B41D-EE8BC979429A}" srcOrd="0" destOrd="0" presId="urn:microsoft.com/office/officeart/2018/2/layout/IconCircleList"/>
    <dgm:cxn modelId="{B5BBAEA7-CF8B-448C-996F-31957D4705A2}" srcId="{1DC4F6E2-4102-4526-9B8A-3AB55AAD7C49}" destId="{F39A24D2-065D-40B7-9A9B-3BF790F724CC}" srcOrd="2" destOrd="0" parTransId="{754DDEF0-A1E7-4488-BBD3-B99F9B598879}" sibTransId="{572EC9D4-A4EF-4EC8-A71E-EBD168EAB213}"/>
    <dgm:cxn modelId="{AD49C9D8-74E8-4EE9-A5C4-D1D1CB65880F}" type="presOf" srcId="{1DC4F6E2-4102-4526-9B8A-3AB55AAD7C49}" destId="{3678764D-D12D-46EC-A835-F6A35FF4AEEE}" srcOrd="0" destOrd="0" presId="urn:microsoft.com/office/officeart/2018/2/layout/IconCircleList"/>
    <dgm:cxn modelId="{FD82D0DF-2501-43C4-B781-3955C4BCF99D}" srcId="{1DC4F6E2-4102-4526-9B8A-3AB55AAD7C49}" destId="{98972C41-E930-4A50-A042-7A687F4C0CBD}" srcOrd="3" destOrd="0" parTransId="{C34D3C24-9548-410E-88E4-BAF457D3F122}" sibTransId="{15453812-2535-470C-BBE2-33C605DDA63A}"/>
    <dgm:cxn modelId="{569411EB-BAFA-4671-98D1-B765D16C7490}" srcId="{1DC4F6E2-4102-4526-9B8A-3AB55AAD7C49}" destId="{0010E3EF-5A2B-425B-B6A9-15826A843033}" srcOrd="1" destOrd="0" parTransId="{D3043110-06CD-4AAD-B9E0-FBF97ED5A967}" sibTransId="{17199070-9DA6-43C3-BF21-A7A6FB0E0843}"/>
    <dgm:cxn modelId="{ACDD9C60-037A-428D-95ED-1A94C06D571B}" type="presParOf" srcId="{3678764D-D12D-46EC-A835-F6A35FF4AEEE}" destId="{9FD021F5-DFF9-407E-94DA-303E29BE35AA}" srcOrd="0" destOrd="0" presId="urn:microsoft.com/office/officeart/2018/2/layout/IconCircleList"/>
    <dgm:cxn modelId="{80F5CA75-F578-4123-9BCF-6ACECC98F235}" type="presParOf" srcId="{9FD021F5-DFF9-407E-94DA-303E29BE35AA}" destId="{3DF5F2F1-B099-441F-9264-018A8753F230}" srcOrd="0" destOrd="0" presId="urn:microsoft.com/office/officeart/2018/2/layout/IconCircleList"/>
    <dgm:cxn modelId="{5CC3FE08-FE26-43B7-83AE-63CB560FC2C6}" type="presParOf" srcId="{3DF5F2F1-B099-441F-9264-018A8753F230}" destId="{79CE74CE-45C1-4E68-942F-E1BB8473073D}" srcOrd="0" destOrd="0" presId="urn:microsoft.com/office/officeart/2018/2/layout/IconCircleList"/>
    <dgm:cxn modelId="{D9B67EDF-E9FF-4A80-989F-AE91B0E123DB}" type="presParOf" srcId="{3DF5F2F1-B099-441F-9264-018A8753F230}" destId="{B2FD0915-8DDE-4044-AE9F-ABE40DAE6F58}" srcOrd="1" destOrd="0" presId="urn:microsoft.com/office/officeart/2018/2/layout/IconCircleList"/>
    <dgm:cxn modelId="{4A6B3DAA-AC2E-4AAA-9E26-B310D744F866}" type="presParOf" srcId="{3DF5F2F1-B099-441F-9264-018A8753F230}" destId="{0F0A88A8-40D2-42EF-B00B-60843114BE5B}" srcOrd="2" destOrd="0" presId="urn:microsoft.com/office/officeart/2018/2/layout/IconCircleList"/>
    <dgm:cxn modelId="{2F6783BB-7484-4309-AED7-1BF5B1BF295E}" type="presParOf" srcId="{3DF5F2F1-B099-441F-9264-018A8753F230}" destId="{89DA4271-CD0E-4C94-99A0-38DBD6AED51D}" srcOrd="3" destOrd="0" presId="urn:microsoft.com/office/officeart/2018/2/layout/IconCircleList"/>
    <dgm:cxn modelId="{6C969323-59F7-465A-81A6-1C4C3FCB8B52}" type="presParOf" srcId="{9FD021F5-DFF9-407E-94DA-303E29BE35AA}" destId="{27C1D24C-808D-4896-8C2A-1FF036B3C805}" srcOrd="1" destOrd="0" presId="urn:microsoft.com/office/officeart/2018/2/layout/IconCircleList"/>
    <dgm:cxn modelId="{42ED7888-09C0-48F6-8C53-50649D93B4D9}" type="presParOf" srcId="{9FD021F5-DFF9-407E-94DA-303E29BE35AA}" destId="{0ECC2783-A315-44B4-9095-F0D2DE810917}" srcOrd="2" destOrd="0" presId="urn:microsoft.com/office/officeart/2018/2/layout/IconCircleList"/>
    <dgm:cxn modelId="{8F89A989-D814-45E6-A398-D70251DF7215}" type="presParOf" srcId="{0ECC2783-A315-44B4-9095-F0D2DE810917}" destId="{21C15A4B-7FDD-488D-9EA8-36AE0FCAEF17}" srcOrd="0" destOrd="0" presId="urn:microsoft.com/office/officeart/2018/2/layout/IconCircleList"/>
    <dgm:cxn modelId="{3733B5CF-9201-412D-8163-FE621FB58DA2}" type="presParOf" srcId="{0ECC2783-A315-44B4-9095-F0D2DE810917}" destId="{DFF72B49-212F-47FB-92D1-4E05474E7408}" srcOrd="1" destOrd="0" presId="urn:microsoft.com/office/officeart/2018/2/layout/IconCircleList"/>
    <dgm:cxn modelId="{DC147289-EC6C-4CCB-AA3F-D6E8A905613A}" type="presParOf" srcId="{0ECC2783-A315-44B4-9095-F0D2DE810917}" destId="{EEBF0559-D33C-4B57-99CF-932A033ACBF3}" srcOrd="2" destOrd="0" presId="urn:microsoft.com/office/officeart/2018/2/layout/IconCircleList"/>
    <dgm:cxn modelId="{BAC36225-61A8-4AD0-8D92-C1B5097B513A}" type="presParOf" srcId="{0ECC2783-A315-44B4-9095-F0D2DE810917}" destId="{1F12E761-44FE-4BFB-B2FF-EBB78E15D227}" srcOrd="3" destOrd="0" presId="urn:microsoft.com/office/officeart/2018/2/layout/IconCircleList"/>
    <dgm:cxn modelId="{B706E7CF-D152-4BAC-A789-0EE705DEF06E}" type="presParOf" srcId="{9FD021F5-DFF9-407E-94DA-303E29BE35AA}" destId="{E163A7D5-D4CB-4172-860B-1C632E98B3CF}" srcOrd="3" destOrd="0" presId="urn:microsoft.com/office/officeart/2018/2/layout/IconCircleList"/>
    <dgm:cxn modelId="{524A7CDD-9E3F-428F-AE82-B842CBCE05FB}" type="presParOf" srcId="{9FD021F5-DFF9-407E-94DA-303E29BE35AA}" destId="{98B0E20D-F8AB-4B8F-A6CF-6367D456E3E1}" srcOrd="4" destOrd="0" presId="urn:microsoft.com/office/officeart/2018/2/layout/IconCircleList"/>
    <dgm:cxn modelId="{1A343CD7-9915-4174-B74C-95CC70EF97F7}" type="presParOf" srcId="{98B0E20D-F8AB-4B8F-A6CF-6367D456E3E1}" destId="{E8AB2F9A-00A4-4062-BCD3-4F3ACDAB5C64}" srcOrd="0" destOrd="0" presId="urn:microsoft.com/office/officeart/2018/2/layout/IconCircleList"/>
    <dgm:cxn modelId="{271F4C9D-58BD-4127-84A7-A487DCEACA8A}" type="presParOf" srcId="{98B0E20D-F8AB-4B8F-A6CF-6367D456E3E1}" destId="{60844D3E-12AD-4389-96D2-20D0CCA2FB4E}" srcOrd="1" destOrd="0" presId="urn:microsoft.com/office/officeart/2018/2/layout/IconCircleList"/>
    <dgm:cxn modelId="{7E5052BC-5966-4CF1-AD7B-BE389147F8B8}" type="presParOf" srcId="{98B0E20D-F8AB-4B8F-A6CF-6367D456E3E1}" destId="{2FB4C703-1D90-4274-8BAD-0855B4749362}" srcOrd="2" destOrd="0" presId="urn:microsoft.com/office/officeart/2018/2/layout/IconCircleList"/>
    <dgm:cxn modelId="{C38B5135-8CAE-4E24-94AD-27BDACCD34E4}" type="presParOf" srcId="{98B0E20D-F8AB-4B8F-A6CF-6367D456E3E1}" destId="{026BEF05-287E-41A9-A410-8CEB609C9B53}" srcOrd="3" destOrd="0" presId="urn:microsoft.com/office/officeart/2018/2/layout/IconCircleList"/>
    <dgm:cxn modelId="{920E1399-28EC-460B-A1A4-8491CBA51083}" type="presParOf" srcId="{9FD021F5-DFF9-407E-94DA-303E29BE35AA}" destId="{BDBF6C87-53C7-46D9-B41D-EE8BC979429A}" srcOrd="5" destOrd="0" presId="urn:microsoft.com/office/officeart/2018/2/layout/IconCircleList"/>
    <dgm:cxn modelId="{F793F60B-D72F-4C73-A217-7AEAB6DA80F4}" type="presParOf" srcId="{9FD021F5-DFF9-407E-94DA-303E29BE35AA}" destId="{1E844DC9-ED8A-49B4-A78C-07F804DE2EF6}" srcOrd="6" destOrd="0" presId="urn:microsoft.com/office/officeart/2018/2/layout/IconCircleList"/>
    <dgm:cxn modelId="{F5EE9D30-FE5A-4BF2-A9B3-B2DC22902207}" type="presParOf" srcId="{1E844DC9-ED8A-49B4-A78C-07F804DE2EF6}" destId="{6B66C3D5-358E-4F3B-B06B-A158201C82C4}" srcOrd="0" destOrd="0" presId="urn:microsoft.com/office/officeart/2018/2/layout/IconCircleList"/>
    <dgm:cxn modelId="{DAFDB5C4-D22E-4637-923D-6B457AE21431}" type="presParOf" srcId="{1E844DC9-ED8A-49B4-A78C-07F804DE2EF6}" destId="{5DD3345E-DCD8-4F73-9E1B-9A7A7A03592E}" srcOrd="1" destOrd="0" presId="urn:microsoft.com/office/officeart/2018/2/layout/IconCircleList"/>
    <dgm:cxn modelId="{3FF10FBF-548C-4956-9218-FFBA51ECD2C4}" type="presParOf" srcId="{1E844DC9-ED8A-49B4-A78C-07F804DE2EF6}" destId="{FD7B8393-D64D-4869-B1EE-FC0EF9B656B7}" srcOrd="2" destOrd="0" presId="urn:microsoft.com/office/officeart/2018/2/layout/IconCircleList"/>
    <dgm:cxn modelId="{52BC8296-79A0-44A0-9584-5942F0853C97}" type="presParOf" srcId="{1E844DC9-ED8A-49B4-A78C-07F804DE2EF6}" destId="{9D019E30-2519-42D2-8CCC-874884C65137}" srcOrd="3" destOrd="0" presId="urn:microsoft.com/office/officeart/2018/2/layout/IconCircleList"/>
    <dgm:cxn modelId="{C55F8E5E-FF59-4742-A277-7027C76F539B}" type="presParOf" srcId="{9FD021F5-DFF9-407E-94DA-303E29BE35AA}" destId="{ABE23D17-7971-4A1C-8BEE-3577E2959D9A}" srcOrd="7" destOrd="0" presId="urn:microsoft.com/office/officeart/2018/2/layout/IconCircleList"/>
    <dgm:cxn modelId="{5E653A5A-0A88-471F-B7AB-E4B13207BBD8}" type="presParOf" srcId="{9FD021F5-DFF9-407E-94DA-303E29BE35AA}" destId="{7C45F457-E3B2-4477-AFCB-57BF92F449D5}" srcOrd="8" destOrd="0" presId="urn:microsoft.com/office/officeart/2018/2/layout/IconCircleList"/>
    <dgm:cxn modelId="{29DE6472-1A2F-45AF-B40F-BBFB36434482}" type="presParOf" srcId="{7C45F457-E3B2-4477-AFCB-57BF92F449D5}" destId="{F8E7516F-A20E-4C38-99E7-A3A78343DC5B}" srcOrd="0" destOrd="0" presId="urn:microsoft.com/office/officeart/2018/2/layout/IconCircleList"/>
    <dgm:cxn modelId="{7EB7DFA1-7AE9-4871-AF16-C1A5C408DB3B}" type="presParOf" srcId="{7C45F457-E3B2-4477-AFCB-57BF92F449D5}" destId="{F3C7314E-5F09-4F59-95AD-8352272CF306}" srcOrd="1" destOrd="0" presId="urn:microsoft.com/office/officeart/2018/2/layout/IconCircleList"/>
    <dgm:cxn modelId="{16055DF8-E2B0-4236-9B9E-F3EB992ECCB2}" type="presParOf" srcId="{7C45F457-E3B2-4477-AFCB-57BF92F449D5}" destId="{0CB4E463-E091-498C-B633-35EBBE6745B4}" srcOrd="2" destOrd="0" presId="urn:microsoft.com/office/officeart/2018/2/layout/IconCircleList"/>
    <dgm:cxn modelId="{BA4ED4EF-8D9C-464A-A4F4-9766E607BD32}" type="presParOf" srcId="{7C45F457-E3B2-4477-AFCB-57BF92F449D5}" destId="{46A98D17-3FEA-41B5-9BC6-4557EFCF553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02D3CF-E749-41AE-91FC-1CDAEF009F4B}"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59F853FF-B47E-49E0-90D1-BA865668CCA3}">
      <dgm:prSet/>
      <dgm:spPr/>
      <dgm:t>
        <a:bodyPr/>
        <a:lstStyle/>
        <a:p>
          <a:r>
            <a:rPr lang="en-US" dirty="0"/>
            <a:t>A microgrid is a localized </a:t>
          </a:r>
          <a:r>
            <a:rPr lang="en-AU" dirty="0"/>
            <a:t>group of electricity sources that generate energy with the help of Renewable Energy Sources (RES) such as Solar Energy Wind Energy and a</a:t>
          </a:r>
          <a:r>
            <a:rPr lang="en-US" dirty="0"/>
            <a:t>re a reliable backup source of power in times of need. </a:t>
          </a:r>
        </a:p>
      </dgm:t>
    </dgm:pt>
    <dgm:pt modelId="{B92E8779-1625-42E9-9C67-5ADA23DD1C01}" type="parTrans" cxnId="{E31BB0B0-4A09-474A-BEEF-A46C27D09E75}">
      <dgm:prSet/>
      <dgm:spPr/>
      <dgm:t>
        <a:bodyPr/>
        <a:lstStyle/>
        <a:p>
          <a:endParaRPr lang="en-US"/>
        </a:p>
      </dgm:t>
    </dgm:pt>
    <dgm:pt modelId="{E025EABE-C0E7-4D94-B8C6-FCF34E8D2A5F}" type="sibTrans" cxnId="{E31BB0B0-4A09-474A-BEEF-A46C27D09E75}">
      <dgm:prSet/>
      <dgm:spPr/>
      <dgm:t>
        <a:bodyPr/>
        <a:lstStyle/>
        <a:p>
          <a:endParaRPr lang="en-US"/>
        </a:p>
      </dgm:t>
    </dgm:pt>
    <dgm:pt modelId="{3B4E40C8-3FA8-4786-AC44-573AE4F326A2}">
      <dgm:prSet/>
      <dgm:spPr/>
      <dgm:t>
        <a:bodyPr/>
        <a:lstStyle/>
        <a:p>
          <a:r>
            <a:rPr lang="en-AU" dirty="0"/>
            <a:t>The microgrid environment is based on Deakin University’s Waurn Ponds campus.  Our aim is to operate a classroom, with ‘x’ number of occupants/students. </a:t>
          </a:r>
          <a:endParaRPr lang="en-US" dirty="0"/>
        </a:p>
      </dgm:t>
    </dgm:pt>
    <dgm:pt modelId="{F647EED1-AAA4-4139-A422-1C4012361A12}" type="parTrans" cxnId="{F487C1BB-C75D-426C-BAFB-458344FE6A7D}">
      <dgm:prSet/>
      <dgm:spPr/>
      <dgm:t>
        <a:bodyPr/>
        <a:lstStyle/>
        <a:p>
          <a:endParaRPr lang="en-US"/>
        </a:p>
      </dgm:t>
    </dgm:pt>
    <dgm:pt modelId="{9C209B80-FF4B-4093-B6F6-46751CA156DE}" type="sibTrans" cxnId="{F487C1BB-C75D-426C-BAFB-458344FE6A7D}">
      <dgm:prSet/>
      <dgm:spPr/>
      <dgm:t>
        <a:bodyPr/>
        <a:lstStyle/>
        <a:p>
          <a:endParaRPr lang="en-US"/>
        </a:p>
      </dgm:t>
    </dgm:pt>
    <dgm:pt modelId="{70421947-0A87-4DCA-8135-C79C41D6017F}">
      <dgm:prSet/>
      <dgm:spPr/>
      <dgm:t>
        <a:bodyPr/>
        <a:lstStyle/>
        <a:p>
          <a:r>
            <a:rPr lang="en-AU" dirty="0">
              <a:effectLst/>
              <a:latin typeface="Calibri" panose="020F0502020204030204" pitchFamily="34" charset="0"/>
              <a:ea typeface="Calibri" panose="020F0502020204030204" pitchFamily="34" charset="0"/>
            </a:rPr>
            <a:t>The room has electrical appliances which ensures the occupant is satisfied in their thermal comfort levels. Thermal comfort is the indoor air temperature, in which the individual feels comfortable. Thermal comfort is found in cold conditions and the temperature lies between 20-24 degrees </a:t>
          </a:r>
          <a:endParaRPr lang="en-US" dirty="0"/>
        </a:p>
      </dgm:t>
    </dgm:pt>
    <dgm:pt modelId="{A805050D-3D7A-48BE-B623-75F54BCC9793}" type="parTrans" cxnId="{208ABFD2-0D2A-4D7E-B136-2D2150D69576}">
      <dgm:prSet/>
      <dgm:spPr/>
      <dgm:t>
        <a:bodyPr/>
        <a:lstStyle/>
        <a:p>
          <a:endParaRPr lang="en-US"/>
        </a:p>
      </dgm:t>
    </dgm:pt>
    <dgm:pt modelId="{A7724A2F-8175-4D64-901B-6D4486A4BE87}" type="sibTrans" cxnId="{208ABFD2-0D2A-4D7E-B136-2D2150D69576}">
      <dgm:prSet/>
      <dgm:spPr/>
      <dgm:t>
        <a:bodyPr/>
        <a:lstStyle/>
        <a:p>
          <a:endParaRPr lang="en-US"/>
        </a:p>
      </dgm:t>
    </dgm:pt>
    <dgm:pt modelId="{65154AE3-5527-45DC-8FD5-3E12C7286785}">
      <dgm:prSet/>
      <dgm:spPr/>
      <dgm:t>
        <a:bodyPr/>
        <a:lstStyle/>
        <a:p>
          <a:r>
            <a:rPr lang="en-AU" dirty="0">
              <a:effectLst/>
              <a:latin typeface="Calibri" panose="020F0502020204030204" pitchFamily="34" charset="0"/>
              <a:ea typeface="Calibri" panose="020F0502020204030204" pitchFamily="34" charset="0"/>
            </a:rPr>
            <a:t>The microgrid environment must generate energy to run these appliances.  The energy consumption increases with increase in number of occupant’s room. </a:t>
          </a:r>
          <a:endParaRPr lang="en-US" dirty="0"/>
        </a:p>
      </dgm:t>
    </dgm:pt>
    <dgm:pt modelId="{64B0DEAC-22BC-4970-85C4-5790E81CD50C}" type="parTrans" cxnId="{36B3D96D-AE31-4671-9FFF-7D95AC1954E6}">
      <dgm:prSet/>
      <dgm:spPr/>
      <dgm:t>
        <a:bodyPr/>
        <a:lstStyle/>
        <a:p>
          <a:endParaRPr lang="en-US"/>
        </a:p>
      </dgm:t>
    </dgm:pt>
    <dgm:pt modelId="{4727CF21-050D-42AC-B3F2-4CE5DBA554C9}" type="sibTrans" cxnId="{36B3D96D-AE31-4671-9FFF-7D95AC1954E6}">
      <dgm:prSet/>
      <dgm:spPr/>
      <dgm:t>
        <a:bodyPr/>
        <a:lstStyle/>
        <a:p>
          <a:endParaRPr lang="en-US"/>
        </a:p>
      </dgm:t>
    </dgm:pt>
    <dgm:pt modelId="{912EE439-A4BD-4E88-B267-60B06DFB0AF8}">
      <dgm:prSet/>
      <dgm:spPr/>
      <dgm:t>
        <a:bodyPr/>
        <a:lstStyle/>
        <a:p>
          <a:r>
            <a:rPr lang="en-AU" dirty="0">
              <a:effectLst/>
              <a:latin typeface="Calibri" panose="020F0502020204030204" pitchFamily="34" charset="0"/>
              <a:ea typeface="Calibri" panose="020F0502020204030204" pitchFamily="34" charset="0"/>
            </a:rPr>
            <a:t>There aren’t any research papers discussing the factors affecting an occupant’s thermal comfort. My paper identifies these factors and correlations between these factors.</a:t>
          </a:r>
          <a:endParaRPr lang="en-US" dirty="0"/>
        </a:p>
      </dgm:t>
    </dgm:pt>
    <dgm:pt modelId="{0F7F0631-0752-44E5-9293-C2B954F53258}" type="parTrans" cxnId="{BCC5ADB3-3FFE-49AC-8A48-DEB1639FED27}">
      <dgm:prSet/>
      <dgm:spPr/>
      <dgm:t>
        <a:bodyPr/>
        <a:lstStyle/>
        <a:p>
          <a:endParaRPr lang="en-US"/>
        </a:p>
      </dgm:t>
    </dgm:pt>
    <dgm:pt modelId="{116926F7-C29D-470D-BFAA-FAE03C92C628}" type="sibTrans" cxnId="{BCC5ADB3-3FFE-49AC-8A48-DEB1639FED27}">
      <dgm:prSet/>
      <dgm:spPr/>
      <dgm:t>
        <a:bodyPr/>
        <a:lstStyle/>
        <a:p>
          <a:endParaRPr lang="en-US"/>
        </a:p>
      </dgm:t>
    </dgm:pt>
    <dgm:pt modelId="{120F10F0-D75E-4D31-AADC-E3A5FB695EAA}" type="pres">
      <dgm:prSet presAssocID="{5102D3CF-E749-41AE-91FC-1CDAEF009F4B}" presName="linear" presStyleCnt="0">
        <dgm:presLayoutVars>
          <dgm:animLvl val="lvl"/>
          <dgm:resizeHandles val="exact"/>
        </dgm:presLayoutVars>
      </dgm:prSet>
      <dgm:spPr/>
    </dgm:pt>
    <dgm:pt modelId="{B52F7313-49E7-43D7-8BC8-4198BA0DD301}" type="pres">
      <dgm:prSet presAssocID="{59F853FF-B47E-49E0-90D1-BA865668CCA3}" presName="parentText" presStyleLbl="node1" presStyleIdx="0" presStyleCnt="5">
        <dgm:presLayoutVars>
          <dgm:chMax val="0"/>
          <dgm:bulletEnabled val="1"/>
        </dgm:presLayoutVars>
      </dgm:prSet>
      <dgm:spPr/>
    </dgm:pt>
    <dgm:pt modelId="{398304D9-7E5D-438E-AD43-DC9080A7494D}" type="pres">
      <dgm:prSet presAssocID="{E025EABE-C0E7-4D94-B8C6-FCF34E8D2A5F}" presName="spacer" presStyleCnt="0"/>
      <dgm:spPr/>
    </dgm:pt>
    <dgm:pt modelId="{6B7D42A2-54B1-4E2E-87BC-49A37A28FFB4}" type="pres">
      <dgm:prSet presAssocID="{3B4E40C8-3FA8-4786-AC44-573AE4F326A2}" presName="parentText" presStyleLbl="node1" presStyleIdx="1" presStyleCnt="5">
        <dgm:presLayoutVars>
          <dgm:chMax val="0"/>
          <dgm:bulletEnabled val="1"/>
        </dgm:presLayoutVars>
      </dgm:prSet>
      <dgm:spPr/>
    </dgm:pt>
    <dgm:pt modelId="{C86AF39F-A074-494D-B83F-AFBB93A1E312}" type="pres">
      <dgm:prSet presAssocID="{9C209B80-FF4B-4093-B6F6-46751CA156DE}" presName="spacer" presStyleCnt="0"/>
      <dgm:spPr/>
    </dgm:pt>
    <dgm:pt modelId="{F4A07E96-AB36-4025-AC5B-0B848170E300}" type="pres">
      <dgm:prSet presAssocID="{70421947-0A87-4DCA-8135-C79C41D6017F}" presName="parentText" presStyleLbl="node1" presStyleIdx="2" presStyleCnt="5">
        <dgm:presLayoutVars>
          <dgm:chMax val="0"/>
          <dgm:bulletEnabled val="1"/>
        </dgm:presLayoutVars>
      </dgm:prSet>
      <dgm:spPr/>
    </dgm:pt>
    <dgm:pt modelId="{B84C98E6-0F59-4BED-ACC9-683D19CC8BB1}" type="pres">
      <dgm:prSet presAssocID="{A7724A2F-8175-4D64-901B-6D4486A4BE87}" presName="spacer" presStyleCnt="0"/>
      <dgm:spPr/>
    </dgm:pt>
    <dgm:pt modelId="{3239BF20-C1A5-45C9-975F-D1DAB240F47F}" type="pres">
      <dgm:prSet presAssocID="{65154AE3-5527-45DC-8FD5-3E12C7286785}" presName="parentText" presStyleLbl="node1" presStyleIdx="3" presStyleCnt="5" custLinFactNeighborY="27073">
        <dgm:presLayoutVars>
          <dgm:chMax val="0"/>
          <dgm:bulletEnabled val="1"/>
        </dgm:presLayoutVars>
      </dgm:prSet>
      <dgm:spPr/>
    </dgm:pt>
    <dgm:pt modelId="{E4A60D69-8D9A-46C0-9D25-FA6687829449}" type="pres">
      <dgm:prSet presAssocID="{4727CF21-050D-42AC-B3F2-4CE5DBA554C9}" presName="spacer" presStyleCnt="0"/>
      <dgm:spPr/>
    </dgm:pt>
    <dgm:pt modelId="{71166B23-AC88-49B4-841E-3E56AA09C6CF}" type="pres">
      <dgm:prSet presAssocID="{912EE439-A4BD-4E88-B267-60B06DFB0AF8}" presName="parentText" presStyleLbl="node1" presStyleIdx="4" presStyleCnt="5">
        <dgm:presLayoutVars>
          <dgm:chMax val="0"/>
          <dgm:bulletEnabled val="1"/>
        </dgm:presLayoutVars>
      </dgm:prSet>
      <dgm:spPr/>
    </dgm:pt>
  </dgm:ptLst>
  <dgm:cxnLst>
    <dgm:cxn modelId="{6849BE3E-0851-48EF-9A98-04FF8F8EAB83}" type="presOf" srcId="{65154AE3-5527-45DC-8FD5-3E12C7286785}" destId="{3239BF20-C1A5-45C9-975F-D1DAB240F47F}" srcOrd="0" destOrd="0" presId="urn:microsoft.com/office/officeart/2005/8/layout/vList2"/>
    <dgm:cxn modelId="{86FA4B4D-A71F-45EB-9259-52A074E1E06B}" type="presOf" srcId="{912EE439-A4BD-4E88-B267-60B06DFB0AF8}" destId="{71166B23-AC88-49B4-841E-3E56AA09C6CF}" srcOrd="0" destOrd="0" presId="urn:microsoft.com/office/officeart/2005/8/layout/vList2"/>
    <dgm:cxn modelId="{36B3D96D-AE31-4671-9FFF-7D95AC1954E6}" srcId="{5102D3CF-E749-41AE-91FC-1CDAEF009F4B}" destId="{65154AE3-5527-45DC-8FD5-3E12C7286785}" srcOrd="3" destOrd="0" parTransId="{64B0DEAC-22BC-4970-85C4-5790E81CD50C}" sibTransId="{4727CF21-050D-42AC-B3F2-4CE5DBA554C9}"/>
    <dgm:cxn modelId="{F8816D9F-3A56-4B7B-8A16-2D880014BD2C}" type="presOf" srcId="{5102D3CF-E749-41AE-91FC-1CDAEF009F4B}" destId="{120F10F0-D75E-4D31-AADC-E3A5FB695EAA}" srcOrd="0" destOrd="0" presId="urn:microsoft.com/office/officeart/2005/8/layout/vList2"/>
    <dgm:cxn modelId="{7D8F07A2-58E3-4947-953E-9EDC47555791}" type="presOf" srcId="{3B4E40C8-3FA8-4786-AC44-573AE4F326A2}" destId="{6B7D42A2-54B1-4E2E-87BC-49A37A28FFB4}" srcOrd="0" destOrd="0" presId="urn:microsoft.com/office/officeart/2005/8/layout/vList2"/>
    <dgm:cxn modelId="{93352DA2-4741-4C00-808E-4F7B6A4CBEB3}" type="presOf" srcId="{70421947-0A87-4DCA-8135-C79C41D6017F}" destId="{F4A07E96-AB36-4025-AC5B-0B848170E300}" srcOrd="0" destOrd="0" presId="urn:microsoft.com/office/officeart/2005/8/layout/vList2"/>
    <dgm:cxn modelId="{E31BB0B0-4A09-474A-BEEF-A46C27D09E75}" srcId="{5102D3CF-E749-41AE-91FC-1CDAEF009F4B}" destId="{59F853FF-B47E-49E0-90D1-BA865668CCA3}" srcOrd="0" destOrd="0" parTransId="{B92E8779-1625-42E9-9C67-5ADA23DD1C01}" sibTransId="{E025EABE-C0E7-4D94-B8C6-FCF34E8D2A5F}"/>
    <dgm:cxn modelId="{33CF07B2-7422-4B4E-8199-A078B32EFA20}" type="presOf" srcId="{59F853FF-B47E-49E0-90D1-BA865668CCA3}" destId="{B52F7313-49E7-43D7-8BC8-4198BA0DD301}" srcOrd="0" destOrd="0" presId="urn:microsoft.com/office/officeart/2005/8/layout/vList2"/>
    <dgm:cxn modelId="{BCC5ADB3-3FFE-49AC-8A48-DEB1639FED27}" srcId="{5102D3CF-E749-41AE-91FC-1CDAEF009F4B}" destId="{912EE439-A4BD-4E88-B267-60B06DFB0AF8}" srcOrd="4" destOrd="0" parTransId="{0F7F0631-0752-44E5-9293-C2B954F53258}" sibTransId="{116926F7-C29D-470D-BFAA-FAE03C92C628}"/>
    <dgm:cxn modelId="{F487C1BB-C75D-426C-BAFB-458344FE6A7D}" srcId="{5102D3CF-E749-41AE-91FC-1CDAEF009F4B}" destId="{3B4E40C8-3FA8-4786-AC44-573AE4F326A2}" srcOrd="1" destOrd="0" parTransId="{F647EED1-AAA4-4139-A422-1C4012361A12}" sibTransId="{9C209B80-FF4B-4093-B6F6-46751CA156DE}"/>
    <dgm:cxn modelId="{208ABFD2-0D2A-4D7E-B136-2D2150D69576}" srcId="{5102D3CF-E749-41AE-91FC-1CDAEF009F4B}" destId="{70421947-0A87-4DCA-8135-C79C41D6017F}" srcOrd="2" destOrd="0" parTransId="{A805050D-3D7A-48BE-B623-75F54BCC9793}" sibTransId="{A7724A2F-8175-4D64-901B-6D4486A4BE87}"/>
    <dgm:cxn modelId="{F9B47B97-263E-47A3-8786-2039BE8F7B96}" type="presParOf" srcId="{120F10F0-D75E-4D31-AADC-E3A5FB695EAA}" destId="{B52F7313-49E7-43D7-8BC8-4198BA0DD301}" srcOrd="0" destOrd="0" presId="urn:microsoft.com/office/officeart/2005/8/layout/vList2"/>
    <dgm:cxn modelId="{287B61A6-9B68-4F09-A3C8-DC093B50C757}" type="presParOf" srcId="{120F10F0-D75E-4D31-AADC-E3A5FB695EAA}" destId="{398304D9-7E5D-438E-AD43-DC9080A7494D}" srcOrd="1" destOrd="0" presId="urn:microsoft.com/office/officeart/2005/8/layout/vList2"/>
    <dgm:cxn modelId="{A4C6E357-A7F1-4319-AEBD-356AFD13E097}" type="presParOf" srcId="{120F10F0-D75E-4D31-AADC-E3A5FB695EAA}" destId="{6B7D42A2-54B1-4E2E-87BC-49A37A28FFB4}" srcOrd="2" destOrd="0" presId="urn:microsoft.com/office/officeart/2005/8/layout/vList2"/>
    <dgm:cxn modelId="{12D03B90-50ED-457E-9764-35F5252EA28B}" type="presParOf" srcId="{120F10F0-D75E-4D31-AADC-E3A5FB695EAA}" destId="{C86AF39F-A074-494D-B83F-AFBB93A1E312}" srcOrd="3" destOrd="0" presId="urn:microsoft.com/office/officeart/2005/8/layout/vList2"/>
    <dgm:cxn modelId="{21DCCBFD-AFA4-43B8-9F3B-32B738DA551D}" type="presParOf" srcId="{120F10F0-D75E-4D31-AADC-E3A5FB695EAA}" destId="{F4A07E96-AB36-4025-AC5B-0B848170E300}" srcOrd="4" destOrd="0" presId="urn:microsoft.com/office/officeart/2005/8/layout/vList2"/>
    <dgm:cxn modelId="{064D5E22-072C-41E9-9B1E-0408C2E6EE62}" type="presParOf" srcId="{120F10F0-D75E-4D31-AADC-E3A5FB695EAA}" destId="{B84C98E6-0F59-4BED-ACC9-683D19CC8BB1}" srcOrd="5" destOrd="0" presId="urn:microsoft.com/office/officeart/2005/8/layout/vList2"/>
    <dgm:cxn modelId="{87CC4CB4-1E35-4868-90A4-5AEBB55B3C15}" type="presParOf" srcId="{120F10F0-D75E-4D31-AADC-E3A5FB695EAA}" destId="{3239BF20-C1A5-45C9-975F-D1DAB240F47F}" srcOrd="6" destOrd="0" presId="urn:microsoft.com/office/officeart/2005/8/layout/vList2"/>
    <dgm:cxn modelId="{90468333-DBE0-4390-9FE5-60952B5E2CEF}" type="presParOf" srcId="{120F10F0-D75E-4D31-AADC-E3A5FB695EAA}" destId="{E4A60D69-8D9A-46C0-9D25-FA6687829449}" srcOrd="7" destOrd="0" presId="urn:microsoft.com/office/officeart/2005/8/layout/vList2"/>
    <dgm:cxn modelId="{CF12E54D-A77C-4231-AC66-2D102C15AEF8}" type="presParOf" srcId="{120F10F0-D75E-4D31-AADC-E3A5FB695EAA}" destId="{71166B23-AC88-49B4-841E-3E56AA09C6CF}"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D886D7-3FF8-4815-A7A1-60DF459E4890}" type="doc">
      <dgm:prSet loTypeId="urn:microsoft.com/office/officeart/2018/2/layout/IconVerticalSolidList" loCatId="icon" qsTypeId="urn:microsoft.com/office/officeart/2005/8/quickstyle/3d3" qsCatId="3D" csTypeId="urn:microsoft.com/office/officeart/2018/5/colors/Iconchunking_neutralicontext_colorful1" csCatId="colorful" phldr="1"/>
      <dgm:spPr/>
      <dgm:t>
        <a:bodyPr/>
        <a:lstStyle/>
        <a:p>
          <a:endParaRPr lang="en-US"/>
        </a:p>
      </dgm:t>
    </dgm:pt>
    <dgm:pt modelId="{7D482681-38F1-4256-8A73-A2409B60C0DA}">
      <dgm:prSet/>
      <dgm:spPr/>
      <dgm:t>
        <a:bodyPr/>
        <a:lstStyle/>
        <a:p>
          <a:pPr>
            <a:lnSpc>
              <a:spcPct val="100000"/>
            </a:lnSpc>
          </a:pPr>
          <a:r>
            <a:rPr lang="en-US" dirty="0"/>
            <a:t>Maintain Ideal Temperature in the classroom</a:t>
          </a:r>
        </a:p>
        <a:p>
          <a:pPr>
            <a:lnSpc>
              <a:spcPct val="100000"/>
            </a:lnSpc>
          </a:pPr>
          <a:r>
            <a:rPr lang="en-US" dirty="0"/>
            <a:t>Preferably between 20-24 degrees</a:t>
          </a:r>
        </a:p>
      </dgm:t>
    </dgm:pt>
    <dgm:pt modelId="{34A7E5DE-B980-4448-AB3C-71BDEA3D8160}" type="parTrans" cxnId="{B57FBC89-BB67-492F-8536-AF72DAA04F65}">
      <dgm:prSet/>
      <dgm:spPr/>
      <dgm:t>
        <a:bodyPr/>
        <a:lstStyle/>
        <a:p>
          <a:endParaRPr lang="en-US"/>
        </a:p>
      </dgm:t>
    </dgm:pt>
    <dgm:pt modelId="{2F13C17D-551A-4AAA-8E8C-8ED656C19BCB}" type="sibTrans" cxnId="{B57FBC89-BB67-492F-8536-AF72DAA04F65}">
      <dgm:prSet/>
      <dgm:spPr/>
      <dgm:t>
        <a:bodyPr/>
        <a:lstStyle/>
        <a:p>
          <a:endParaRPr lang="en-US"/>
        </a:p>
      </dgm:t>
    </dgm:pt>
    <dgm:pt modelId="{817FE189-49DA-437E-89AB-0DD524F3FD9C}">
      <dgm:prSet/>
      <dgm:spPr/>
      <dgm:t>
        <a:bodyPr/>
        <a:lstStyle/>
        <a:p>
          <a:pPr>
            <a:lnSpc>
              <a:spcPct val="100000"/>
            </a:lnSpc>
          </a:pPr>
          <a:r>
            <a:rPr lang="en-AU" dirty="0"/>
            <a:t>Do not exceed energy consumption and energy cost limits</a:t>
          </a:r>
        </a:p>
        <a:p>
          <a:pPr>
            <a:lnSpc>
              <a:spcPct val="100000"/>
            </a:lnSpc>
          </a:pPr>
          <a:r>
            <a:rPr lang="en-AU" dirty="0"/>
            <a:t>Don’t consume more that 1 kWh energy per class</a:t>
          </a:r>
          <a:endParaRPr lang="en-US" dirty="0"/>
        </a:p>
      </dgm:t>
    </dgm:pt>
    <dgm:pt modelId="{75060FEE-9475-480C-8B8A-A7484CFCF923}" type="parTrans" cxnId="{6BEED7BA-1214-44F3-9AC7-D947ADB7D459}">
      <dgm:prSet/>
      <dgm:spPr/>
      <dgm:t>
        <a:bodyPr/>
        <a:lstStyle/>
        <a:p>
          <a:endParaRPr lang="en-US"/>
        </a:p>
      </dgm:t>
    </dgm:pt>
    <dgm:pt modelId="{77560C62-5398-4E92-A3FB-159C240490DC}" type="sibTrans" cxnId="{6BEED7BA-1214-44F3-9AC7-D947ADB7D459}">
      <dgm:prSet/>
      <dgm:spPr/>
      <dgm:t>
        <a:bodyPr/>
        <a:lstStyle/>
        <a:p>
          <a:endParaRPr lang="en-US"/>
        </a:p>
      </dgm:t>
    </dgm:pt>
    <dgm:pt modelId="{A85F8F58-F8EC-49B1-84A6-925D28DD16E1}">
      <dgm:prSet/>
      <dgm:spPr/>
      <dgm:t>
        <a:bodyPr/>
        <a:lstStyle/>
        <a:p>
          <a:pPr>
            <a:lnSpc>
              <a:spcPct val="100000"/>
            </a:lnSpc>
          </a:pPr>
          <a:r>
            <a:rPr lang="en-AU" dirty="0">
              <a:effectLst/>
              <a:latin typeface="+mn-lt"/>
              <a:ea typeface="Calibri" panose="020F0502020204030204" pitchFamily="34" charset="0"/>
              <a:cs typeface="Calibri" panose="020F0502020204030204" pitchFamily="34" charset="0"/>
            </a:rPr>
            <a:t>Classroom size- 2000 square feet. Appliances- HVAC system, Light Fixtures, Projector and additional plug loads.</a:t>
          </a:r>
          <a:endParaRPr lang="en-US" dirty="0">
            <a:latin typeface="+mn-lt"/>
          </a:endParaRPr>
        </a:p>
      </dgm:t>
    </dgm:pt>
    <dgm:pt modelId="{E5891AFC-93FB-4C6F-8133-199C08879607}" type="parTrans" cxnId="{848BE829-A9CC-4B0C-B45A-24CDEEFAF148}">
      <dgm:prSet/>
      <dgm:spPr/>
      <dgm:t>
        <a:bodyPr/>
        <a:lstStyle/>
        <a:p>
          <a:endParaRPr lang="en-US"/>
        </a:p>
      </dgm:t>
    </dgm:pt>
    <dgm:pt modelId="{79697E2E-4A41-48C9-944F-250086DF1FA2}" type="sibTrans" cxnId="{848BE829-A9CC-4B0C-B45A-24CDEEFAF148}">
      <dgm:prSet/>
      <dgm:spPr/>
      <dgm:t>
        <a:bodyPr/>
        <a:lstStyle/>
        <a:p>
          <a:endParaRPr lang="en-US"/>
        </a:p>
      </dgm:t>
    </dgm:pt>
    <dgm:pt modelId="{83A7E805-1EF4-4E9B-A92D-B3B9E8F95DA1}">
      <dgm:prSet/>
      <dgm:spPr/>
      <dgm:t>
        <a:bodyPr/>
        <a:lstStyle/>
        <a:p>
          <a:pPr>
            <a:lnSpc>
              <a:spcPct val="100000"/>
            </a:lnSpc>
          </a:pPr>
          <a:r>
            <a:rPr lang="en-AU" dirty="0"/>
            <a:t>Establish the ideal number of occupants in the class</a:t>
          </a:r>
          <a:endParaRPr lang="en-US" dirty="0"/>
        </a:p>
      </dgm:t>
    </dgm:pt>
    <dgm:pt modelId="{F0FBFFE1-E30D-4670-ADDE-124459CB9FAC}" type="parTrans" cxnId="{2BC40583-A1E7-433D-8A7A-41AEDA5F49D5}">
      <dgm:prSet/>
      <dgm:spPr/>
      <dgm:t>
        <a:bodyPr/>
        <a:lstStyle/>
        <a:p>
          <a:endParaRPr lang="en-US"/>
        </a:p>
      </dgm:t>
    </dgm:pt>
    <dgm:pt modelId="{94DD0792-4422-4C2A-A8AC-039EDECA91E4}" type="sibTrans" cxnId="{2BC40583-A1E7-433D-8A7A-41AEDA5F49D5}">
      <dgm:prSet/>
      <dgm:spPr/>
      <dgm:t>
        <a:bodyPr/>
        <a:lstStyle/>
        <a:p>
          <a:endParaRPr lang="en-US"/>
        </a:p>
      </dgm:t>
    </dgm:pt>
    <dgm:pt modelId="{E3C933A4-6D83-4487-BE78-11F00353ADCC}" type="pres">
      <dgm:prSet presAssocID="{F4D886D7-3FF8-4815-A7A1-60DF459E4890}" presName="root" presStyleCnt="0">
        <dgm:presLayoutVars>
          <dgm:dir/>
          <dgm:resizeHandles val="exact"/>
        </dgm:presLayoutVars>
      </dgm:prSet>
      <dgm:spPr/>
    </dgm:pt>
    <dgm:pt modelId="{5843B537-1E3D-43FF-93EA-385D5322CA4C}" type="pres">
      <dgm:prSet presAssocID="{7D482681-38F1-4256-8A73-A2409B60C0DA}" presName="compNode" presStyleCnt="0"/>
      <dgm:spPr/>
    </dgm:pt>
    <dgm:pt modelId="{10D6CE51-4914-4FE5-A0A9-63C7B6F8A260}" type="pres">
      <dgm:prSet presAssocID="{7D482681-38F1-4256-8A73-A2409B60C0DA}" presName="bgRect" presStyleLbl="bgShp" presStyleIdx="0" presStyleCnt="4"/>
      <dgm:spPr/>
    </dgm:pt>
    <dgm:pt modelId="{2D232A88-C0B2-40F4-B3D3-54E2A2A73A1E}" type="pres">
      <dgm:prSet presAssocID="{7D482681-38F1-4256-8A73-A2409B60C0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889FB1E1-0CC4-4F28-8533-25DB4A52B462}" type="pres">
      <dgm:prSet presAssocID="{7D482681-38F1-4256-8A73-A2409B60C0DA}" presName="spaceRect" presStyleCnt="0"/>
      <dgm:spPr/>
    </dgm:pt>
    <dgm:pt modelId="{BE06C0A0-0AC8-4283-9A35-8B05ECEA95AE}" type="pres">
      <dgm:prSet presAssocID="{7D482681-38F1-4256-8A73-A2409B60C0DA}" presName="parTx" presStyleLbl="revTx" presStyleIdx="0" presStyleCnt="4">
        <dgm:presLayoutVars>
          <dgm:chMax val="0"/>
          <dgm:chPref val="0"/>
        </dgm:presLayoutVars>
      </dgm:prSet>
      <dgm:spPr/>
    </dgm:pt>
    <dgm:pt modelId="{A1A058D1-2876-4CDE-8729-76EAA82EC49D}" type="pres">
      <dgm:prSet presAssocID="{2F13C17D-551A-4AAA-8E8C-8ED656C19BCB}" presName="sibTrans" presStyleCnt="0"/>
      <dgm:spPr/>
    </dgm:pt>
    <dgm:pt modelId="{6E03DB7D-1947-45BA-9E46-A8E937644EAC}" type="pres">
      <dgm:prSet presAssocID="{817FE189-49DA-437E-89AB-0DD524F3FD9C}" presName="compNode" presStyleCnt="0"/>
      <dgm:spPr/>
    </dgm:pt>
    <dgm:pt modelId="{75395188-FC4F-437B-BEFE-354C726D32BA}" type="pres">
      <dgm:prSet presAssocID="{817FE189-49DA-437E-89AB-0DD524F3FD9C}" presName="bgRect" presStyleLbl="bgShp" presStyleIdx="1" presStyleCnt="4"/>
      <dgm:spPr/>
    </dgm:pt>
    <dgm:pt modelId="{8A7210AF-ED67-4691-AAB8-C65D5DA9E867}" type="pres">
      <dgm:prSet presAssocID="{817FE189-49DA-437E-89AB-0DD524F3FD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29BA38E0-934C-41FF-BC07-DBECD388D680}" type="pres">
      <dgm:prSet presAssocID="{817FE189-49DA-437E-89AB-0DD524F3FD9C}" presName="spaceRect" presStyleCnt="0"/>
      <dgm:spPr/>
    </dgm:pt>
    <dgm:pt modelId="{C8560E6D-9683-4224-9560-F3B47B978E5C}" type="pres">
      <dgm:prSet presAssocID="{817FE189-49DA-437E-89AB-0DD524F3FD9C}" presName="parTx" presStyleLbl="revTx" presStyleIdx="1" presStyleCnt="4">
        <dgm:presLayoutVars>
          <dgm:chMax val="0"/>
          <dgm:chPref val="0"/>
        </dgm:presLayoutVars>
      </dgm:prSet>
      <dgm:spPr/>
    </dgm:pt>
    <dgm:pt modelId="{AF3705E0-7E8D-4231-8836-3AC8A4F831A8}" type="pres">
      <dgm:prSet presAssocID="{77560C62-5398-4E92-A3FB-159C240490DC}" presName="sibTrans" presStyleCnt="0"/>
      <dgm:spPr/>
    </dgm:pt>
    <dgm:pt modelId="{2D1FCA52-1FE7-4D08-9104-5C1F77D8042F}" type="pres">
      <dgm:prSet presAssocID="{A85F8F58-F8EC-49B1-84A6-925D28DD16E1}" presName="compNode" presStyleCnt="0"/>
      <dgm:spPr/>
    </dgm:pt>
    <dgm:pt modelId="{A849FAA6-DE14-459E-86DF-5E4DCC656576}" type="pres">
      <dgm:prSet presAssocID="{A85F8F58-F8EC-49B1-84A6-925D28DD16E1}" presName="bgRect" presStyleLbl="bgShp" presStyleIdx="2" presStyleCnt="4" custLinFactNeighborX="-301" custLinFactNeighborY="2409"/>
      <dgm:spPr/>
    </dgm:pt>
    <dgm:pt modelId="{1CF74E92-C891-42CE-8D16-CBBB4E0E0523}" type="pres">
      <dgm:prSet presAssocID="{A85F8F58-F8EC-49B1-84A6-925D28DD16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in"/>
        </a:ext>
      </dgm:extLst>
    </dgm:pt>
    <dgm:pt modelId="{B6358A1A-44F7-4EBE-B799-17F67AD2E6A6}" type="pres">
      <dgm:prSet presAssocID="{A85F8F58-F8EC-49B1-84A6-925D28DD16E1}" presName="spaceRect" presStyleCnt="0"/>
      <dgm:spPr/>
    </dgm:pt>
    <dgm:pt modelId="{B1613F97-64BF-46CC-8427-5F6AD41769C9}" type="pres">
      <dgm:prSet presAssocID="{A85F8F58-F8EC-49B1-84A6-925D28DD16E1}" presName="parTx" presStyleLbl="revTx" presStyleIdx="2" presStyleCnt="4">
        <dgm:presLayoutVars>
          <dgm:chMax val="0"/>
          <dgm:chPref val="0"/>
        </dgm:presLayoutVars>
      </dgm:prSet>
      <dgm:spPr/>
    </dgm:pt>
    <dgm:pt modelId="{CD1493BF-747E-489A-9BBE-EF847F10CD6E}" type="pres">
      <dgm:prSet presAssocID="{79697E2E-4A41-48C9-944F-250086DF1FA2}" presName="sibTrans" presStyleCnt="0"/>
      <dgm:spPr/>
    </dgm:pt>
    <dgm:pt modelId="{C74FABC4-5BA1-4FAA-9FC6-17507B2EAEC9}" type="pres">
      <dgm:prSet presAssocID="{83A7E805-1EF4-4E9B-A92D-B3B9E8F95DA1}" presName="compNode" presStyleCnt="0"/>
      <dgm:spPr/>
    </dgm:pt>
    <dgm:pt modelId="{2741D632-5F0C-4B29-BC41-83F2D253DDB1}" type="pres">
      <dgm:prSet presAssocID="{83A7E805-1EF4-4E9B-A92D-B3B9E8F95DA1}" presName="bgRect" presStyleLbl="bgShp" presStyleIdx="3" presStyleCnt="4"/>
      <dgm:spPr/>
    </dgm:pt>
    <dgm:pt modelId="{341F6239-0911-4D2C-BD21-6E6A47FFD52A}" type="pres">
      <dgm:prSet presAssocID="{83A7E805-1EF4-4E9B-A92D-B3B9E8F95D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7ABD14FC-0567-4D4E-B518-6B72C6C564B8}" type="pres">
      <dgm:prSet presAssocID="{83A7E805-1EF4-4E9B-A92D-B3B9E8F95DA1}" presName="spaceRect" presStyleCnt="0"/>
      <dgm:spPr/>
    </dgm:pt>
    <dgm:pt modelId="{51920FE5-9BA5-49A0-9E61-63C37EA1D80A}" type="pres">
      <dgm:prSet presAssocID="{83A7E805-1EF4-4E9B-A92D-B3B9E8F95DA1}" presName="parTx" presStyleLbl="revTx" presStyleIdx="3" presStyleCnt="4">
        <dgm:presLayoutVars>
          <dgm:chMax val="0"/>
          <dgm:chPref val="0"/>
        </dgm:presLayoutVars>
      </dgm:prSet>
      <dgm:spPr/>
    </dgm:pt>
  </dgm:ptLst>
  <dgm:cxnLst>
    <dgm:cxn modelId="{848BE829-A9CC-4B0C-B45A-24CDEEFAF148}" srcId="{F4D886D7-3FF8-4815-A7A1-60DF459E4890}" destId="{A85F8F58-F8EC-49B1-84A6-925D28DD16E1}" srcOrd="2" destOrd="0" parTransId="{E5891AFC-93FB-4C6F-8133-199C08879607}" sibTransId="{79697E2E-4A41-48C9-944F-250086DF1FA2}"/>
    <dgm:cxn modelId="{A96ADC2B-6A5E-46AF-AC38-6156FA4C50DE}" type="presOf" srcId="{817FE189-49DA-437E-89AB-0DD524F3FD9C}" destId="{C8560E6D-9683-4224-9560-F3B47B978E5C}" srcOrd="0" destOrd="0" presId="urn:microsoft.com/office/officeart/2018/2/layout/IconVerticalSolidList"/>
    <dgm:cxn modelId="{07B92635-271F-4C49-8101-E3E046DD27F7}" type="presOf" srcId="{A85F8F58-F8EC-49B1-84A6-925D28DD16E1}" destId="{B1613F97-64BF-46CC-8427-5F6AD41769C9}" srcOrd="0" destOrd="0" presId="urn:microsoft.com/office/officeart/2018/2/layout/IconVerticalSolidList"/>
    <dgm:cxn modelId="{6678AE77-F4E9-4383-BA60-DB2824A3337B}" type="presOf" srcId="{83A7E805-1EF4-4E9B-A92D-B3B9E8F95DA1}" destId="{51920FE5-9BA5-49A0-9E61-63C37EA1D80A}" srcOrd="0" destOrd="0" presId="urn:microsoft.com/office/officeart/2018/2/layout/IconVerticalSolidList"/>
    <dgm:cxn modelId="{2BC40583-A1E7-433D-8A7A-41AEDA5F49D5}" srcId="{F4D886D7-3FF8-4815-A7A1-60DF459E4890}" destId="{83A7E805-1EF4-4E9B-A92D-B3B9E8F95DA1}" srcOrd="3" destOrd="0" parTransId="{F0FBFFE1-E30D-4670-ADDE-124459CB9FAC}" sibTransId="{94DD0792-4422-4C2A-A8AC-039EDECA91E4}"/>
    <dgm:cxn modelId="{B57FBC89-BB67-492F-8536-AF72DAA04F65}" srcId="{F4D886D7-3FF8-4815-A7A1-60DF459E4890}" destId="{7D482681-38F1-4256-8A73-A2409B60C0DA}" srcOrd="0" destOrd="0" parTransId="{34A7E5DE-B980-4448-AB3C-71BDEA3D8160}" sibTransId="{2F13C17D-551A-4AAA-8E8C-8ED656C19BCB}"/>
    <dgm:cxn modelId="{6D6E44B9-1127-4F86-9FB0-5BDFEE70112A}" type="presOf" srcId="{F4D886D7-3FF8-4815-A7A1-60DF459E4890}" destId="{E3C933A4-6D83-4487-BE78-11F00353ADCC}" srcOrd="0" destOrd="0" presId="urn:microsoft.com/office/officeart/2018/2/layout/IconVerticalSolidList"/>
    <dgm:cxn modelId="{6BEED7BA-1214-44F3-9AC7-D947ADB7D459}" srcId="{F4D886D7-3FF8-4815-A7A1-60DF459E4890}" destId="{817FE189-49DA-437E-89AB-0DD524F3FD9C}" srcOrd="1" destOrd="0" parTransId="{75060FEE-9475-480C-8B8A-A7484CFCF923}" sibTransId="{77560C62-5398-4E92-A3FB-159C240490DC}"/>
    <dgm:cxn modelId="{9E6AA5D9-E761-4B28-B0FE-14B37B71344D}" type="presOf" srcId="{7D482681-38F1-4256-8A73-A2409B60C0DA}" destId="{BE06C0A0-0AC8-4283-9A35-8B05ECEA95AE}" srcOrd="0" destOrd="0" presId="urn:microsoft.com/office/officeart/2018/2/layout/IconVerticalSolidList"/>
    <dgm:cxn modelId="{45CC59DB-4AE7-4247-8B82-4FBAE6DB382B}" type="presParOf" srcId="{E3C933A4-6D83-4487-BE78-11F00353ADCC}" destId="{5843B537-1E3D-43FF-93EA-385D5322CA4C}" srcOrd="0" destOrd="0" presId="urn:microsoft.com/office/officeart/2018/2/layout/IconVerticalSolidList"/>
    <dgm:cxn modelId="{DDD202ED-08DC-44A0-821C-AB5D47CBC47A}" type="presParOf" srcId="{5843B537-1E3D-43FF-93EA-385D5322CA4C}" destId="{10D6CE51-4914-4FE5-A0A9-63C7B6F8A260}" srcOrd="0" destOrd="0" presId="urn:microsoft.com/office/officeart/2018/2/layout/IconVerticalSolidList"/>
    <dgm:cxn modelId="{B47E3235-2304-4C98-BF77-AE51173FCE82}" type="presParOf" srcId="{5843B537-1E3D-43FF-93EA-385D5322CA4C}" destId="{2D232A88-C0B2-40F4-B3D3-54E2A2A73A1E}" srcOrd="1" destOrd="0" presId="urn:microsoft.com/office/officeart/2018/2/layout/IconVerticalSolidList"/>
    <dgm:cxn modelId="{369D2096-ED7E-4AC3-B20D-70E8E86DF423}" type="presParOf" srcId="{5843B537-1E3D-43FF-93EA-385D5322CA4C}" destId="{889FB1E1-0CC4-4F28-8533-25DB4A52B462}" srcOrd="2" destOrd="0" presId="urn:microsoft.com/office/officeart/2018/2/layout/IconVerticalSolidList"/>
    <dgm:cxn modelId="{338C96C0-FB11-498D-B7A5-CE98F7A5D0E5}" type="presParOf" srcId="{5843B537-1E3D-43FF-93EA-385D5322CA4C}" destId="{BE06C0A0-0AC8-4283-9A35-8B05ECEA95AE}" srcOrd="3" destOrd="0" presId="urn:microsoft.com/office/officeart/2018/2/layout/IconVerticalSolidList"/>
    <dgm:cxn modelId="{6A401896-C3FE-4B5C-8C05-E50D8BA65CD5}" type="presParOf" srcId="{E3C933A4-6D83-4487-BE78-11F00353ADCC}" destId="{A1A058D1-2876-4CDE-8729-76EAA82EC49D}" srcOrd="1" destOrd="0" presId="urn:microsoft.com/office/officeart/2018/2/layout/IconVerticalSolidList"/>
    <dgm:cxn modelId="{4FE2FFCC-F522-44F9-9906-19AA5073F085}" type="presParOf" srcId="{E3C933A4-6D83-4487-BE78-11F00353ADCC}" destId="{6E03DB7D-1947-45BA-9E46-A8E937644EAC}" srcOrd="2" destOrd="0" presId="urn:microsoft.com/office/officeart/2018/2/layout/IconVerticalSolidList"/>
    <dgm:cxn modelId="{F6A8BBB3-C3E4-4864-AF8B-78C4DFFBB371}" type="presParOf" srcId="{6E03DB7D-1947-45BA-9E46-A8E937644EAC}" destId="{75395188-FC4F-437B-BEFE-354C726D32BA}" srcOrd="0" destOrd="0" presId="urn:microsoft.com/office/officeart/2018/2/layout/IconVerticalSolidList"/>
    <dgm:cxn modelId="{447AD5DD-54AB-48C1-98C7-61E2EC064735}" type="presParOf" srcId="{6E03DB7D-1947-45BA-9E46-A8E937644EAC}" destId="{8A7210AF-ED67-4691-AAB8-C65D5DA9E867}" srcOrd="1" destOrd="0" presId="urn:microsoft.com/office/officeart/2018/2/layout/IconVerticalSolidList"/>
    <dgm:cxn modelId="{99BD98FE-5F6C-4CFE-9BE7-B8FB2AFE2C04}" type="presParOf" srcId="{6E03DB7D-1947-45BA-9E46-A8E937644EAC}" destId="{29BA38E0-934C-41FF-BC07-DBECD388D680}" srcOrd="2" destOrd="0" presId="urn:microsoft.com/office/officeart/2018/2/layout/IconVerticalSolidList"/>
    <dgm:cxn modelId="{23B923A6-6998-4AC7-A1A8-34FCF2362B40}" type="presParOf" srcId="{6E03DB7D-1947-45BA-9E46-A8E937644EAC}" destId="{C8560E6D-9683-4224-9560-F3B47B978E5C}" srcOrd="3" destOrd="0" presId="urn:microsoft.com/office/officeart/2018/2/layout/IconVerticalSolidList"/>
    <dgm:cxn modelId="{DA77E2C0-5E52-4835-87AD-87297EB49724}" type="presParOf" srcId="{E3C933A4-6D83-4487-BE78-11F00353ADCC}" destId="{AF3705E0-7E8D-4231-8836-3AC8A4F831A8}" srcOrd="3" destOrd="0" presId="urn:microsoft.com/office/officeart/2018/2/layout/IconVerticalSolidList"/>
    <dgm:cxn modelId="{321C6D93-1F1C-43F6-BB35-CC382EFA1176}" type="presParOf" srcId="{E3C933A4-6D83-4487-BE78-11F00353ADCC}" destId="{2D1FCA52-1FE7-4D08-9104-5C1F77D8042F}" srcOrd="4" destOrd="0" presId="urn:microsoft.com/office/officeart/2018/2/layout/IconVerticalSolidList"/>
    <dgm:cxn modelId="{506259B3-CC2F-4118-8A78-A0BC32D4DEA4}" type="presParOf" srcId="{2D1FCA52-1FE7-4D08-9104-5C1F77D8042F}" destId="{A849FAA6-DE14-459E-86DF-5E4DCC656576}" srcOrd="0" destOrd="0" presId="urn:microsoft.com/office/officeart/2018/2/layout/IconVerticalSolidList"/>
    <dgm:cxn modelId="{60ADB099-945D-4E04-90F2-D108E165E41F}" type="presParOf" srcId="{2D1FCA52-1FE7-4D08-9104-5C1F77D8042F}" destId="{1CF74E92-C891-42CE-8D16-CBBB4E0E0523}" srcOrd="1" destOrd="0" presId="urn:microsoft.com/office/officeart/2018/2/layout/IconVerticalSolidList"/>
    <dgm:cxn modelId="{0AC88FF6-9A2D-4281-9A5B-E3796C9052DA}" type="presParOf" srcId="{2D1FCA52-1FE7-4D08-9104-5C1F77D8042F}" destId="{B6358A1A-44F7-4EBE-B799-17F67AD2E6A6}" srcOrd="2" destOrd="0" presId="urn:microsoft.com/office/officeart/2018/2/layout/IconVerticalSolidList"/>
    <dgm:cxn modelId="{7BF2FAAF-8711-45A0-A849-9D180A33320C}" type="presParOf" srcId="{2D1FCA52-1FE7-4D08-9104-5C1F77D8042F}" destId="{B1613F97-64BF-46CC-8427-5F6AD41769C9}" srcOrd="3" destOrd="0" presId="urn:microsoft.com/office/officeart/2018/2/layout/IconVerticalSolidList"/>
    <dgm:cxn modelId="{DA85CE31-F909-4D12-A53A-E9352EEC7C10}" type="presParOf" srcId="{E3C933A4-6D83-4487-BE78-11F00353ADCC}" destId="{CD1493BF-747E-489A-9BBE-EF847F10CD6E}" srcOrd="5" destOrd="0" presId="urn:microsoft.com/office/officeart/2018/2/layout/IconVerticalSolidList"/>
    <dgm:cxn modelId="{AF5DDBD6-3333-4DFE-BCBD-0123454A0BE0}" type="presParOf" srcId="{E3C933A4-6D83-4487-BE78-11F00353ADCC}" destId="{C74FABC4-5BA1-4FAA-9FC6-17507B2EAEC9}" srcOrd="6" destOrd="0" presId="urn:microsoft.com/office/officeart/2018/2/layout/IconVerticalSolidList"/>
    <dgm:cxn modelId="{AB587567-16EC-47B9-AEFB-0D9DC6382B9F}" type="presParOf" srcId="{C74FABC4-5BA1-4FAA-9FC6-17507B2EAEC9}" destId="{2741D632-5F0C-4B29-BC41-83F2D253DDB1}" srcOrd="0" destOrd="0" presId="urn:microsoft.com/office/officeart/2018/2/layout/IconVerticalSolidList"/>
    <dgm:cxn modelId="{61CB365F-80D6-4EB1-89D0-78116CC0A053}" type="presParOf" srcId="{C74FABC4-5BA1-4FAA-9FC6-17507B2EAEC9}" destId="{341F6239-0911-4D2C-BD21-6E6A47FFD52A}" srcOrd="1" destOrd="0" presId="urn:microsoft.com/office/officeart/2018/2/layout/IconVerticalSolidList"/>
    <dgm:cxn modelId="{717B8D7E-C35F-4B8D-9CFA-D994C7639621}" type="presParOf" srcId="{C74FABC4-5BA1-4FAA-9FC6-17507B2EAEC9}" destId="{7ABD14FC-0567-4D4E-B518-6B72C6C564B8}" srcOrd="2" destOrd="0" presId="urn:microsoft.com/office/officeart/2018/2/layout/IconVerticalSolidList"/>
    <dgm:cxn modelId="{2D4A8987-6D66-442B-9853-97E007AFA3FD}" type="presParOf" srcId="{C74FABC4-5BA1-4FAA-9FC6-17507B2EAEC9}" destId="{51920FE5-9BA5-49A0-9E61-63C37EA1D80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47BB067-A200-482F-A51B-67FC4D3C69DF}"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EFE54CA2-FADB-4D73-BF98-5258520F7E13}">
      <dgm:prSet/>
      <dgm:spPr/>
      <dgm:t>
        <a:bodyPr/>
        <a:lstStyle/>
        <a:p>
          <a:r>
            <a:rPr lang="en-AU" dirty="0"/>
            <a:t>Number of Occupants</a:t>
          </a:r>
        </a:p>
        <a:p>
          <a:pPr>
            <a:buFont typeface="Symbol" panose="05050102010706020507" pitchFamily="18" charset="2"/>
            <a:buChar char=""/>
          </a:pPr>
          <a:r>
            <a:rPr lang="en-AU" dirty="0"/>
            <a:t>Relative Humidity</a:t>
          </a:r>
        </a:p>
        <a:p>
          <a:pPr>
            <a:buFont typeface="Symbol" panose="05050102010706020507" pitchFamily="18" charset="2"/>
            <a:buChar char=""/>
          </a:pPr>
          <a:r>
            <a:rPr lang="en-AU" dirty="0"/>
            <a:t>Outside Temperature</a:t>
          </a:r>
        </a:p>
        <a:p>
          <a:pPr>
            <a:buFont typeface="Symbol" panose="05050102010706020507" pitchFamily="18" charset="2"/>
            <a:buChar char=""/>
          </a:pPr>
          <a:r>
            <a:rPr lang="en-AU" dirty="0"/>
            <a:t>HVAC Consumption </a:t>
          </a:r>
          <a:endParaRPr lang="en-US" dirty="0"/>
        </a:p>
      </dgm:t>
    </dgm:pt>
    <dgm:pt modelId="{E3BF56CE-9C80-4ECB-AE3B-2C1EA8F05532}" type="parTrans" cxnId="{28276C6B-F3A8-4549-822A-31607FB3F471}">
      <dgm:prSet/>
      <dgm:spPr/>
      <dgm:t>
        <a:bodyPr/>
        <a:lstStyle/>
        <a:p>
          <a:endParaRPr lang="en-US"/>
        </a:p>
      </dgm:t>
    </dgm:pt>
    <dgm:pt modelId="{357A18E9-BD1B-4C19-AFDD-2FB47980F945}" type="sibTrans" cxnId="{28276C6B-F3A8-4549-822A-31607FB3F471}">
      <dgm:prSet/>
      <dgm:spPr/>
      <dgm:t>
        <a:bodyPr/>
        <a:lstStyle/>
        <a:p>
          <a:endParaRPr lang="en-US"/>
        </a:p>
      </dgm:t>
    </dgm:pt>
    <dgm:pt modelId="{5CE38B45-B3CE-43B2-84F2-8E614401A19D}">
      <dgm:prSet/>
      <dgm:spPr/>
      <dgm:t>
        <a:bodyPr/>
        <a:lstStyle/>
        <a:p>
          <a:r>
            <a:rPr lang="en-AU" dirty="0"/>
            <a:t>Number of occupants increase --</a:t>
          </a:r>
          <a:r>
            <a:rPr lang="en-AU" dirty="0">
              <a:sym typeface="Wingdings" panose="05000000000000000000" pitchFamily="2" charset="2"/>
            </a:rPr>
            <a:t></a:t>
          </a:r>
          <a:r>
            <a:rPr lang="en-AU" dirty="0"/>
            <a:t> Relative Humidity increases as well. </a:t>
          </a:r>
          <a:endParaRPr lang="en-US" dirty="0"/>
        </a:p>
      </dgm:t>
    </dgm:pt>
    <dgm:pt modelId="{2C5FE9BF-BF3E-4A2E-95F2-377F630C7A81}" type="parTrans" cxnId="{47840D68-4AA5-4593-8DA6-52E48A15CBB7}">
      <dgm:prSet/>
      <dgm:spPr/>
      <dgm:t>
        <a:bodyPr/>
        <a:lstStyle/>
        <a:p>
          <a:endParaRPr lang="en-US"/>
        </a:p>
      </dgm:t>
    </dgm:pt>
    <dgm:pt modelId="{7674118F-E2AE-4D74-9C61-8C61DCA7B38B}" type="sibTrans" cxnId="{47840D68-4AA5-4593-8DA6-52E48A15CBB7}">
      <dgm:prSet/>
      <dgm:spPr/>
      <dgm:t>
        <a:bodyPr/>
        <a:lstStyle/>
        <a:p>
          <a:endParaRPr lang="en-US"/>
        </a:p>
      </dgm:t>
    </dgm:pt>
    <dgm:pt modelId="{5E407A7A-E0AB-4480-9879-4A857BC12F8E}">
      <dgm:prSet/>
      <dgm:spPr/>
      <dgm:t>
        <a:bodyPr/>
        <a:lstStyle/>
        <a:p>
          <a:r>
            <a:rPr lang="en-AU" dirty="0"/>
            <a:t>This leads to an increase in room temperature. The Air Conditioner is used to reduce the temperature </a:t>
          </a:r>
          <a:endParaRPr lang="en-US" dirty="0"/>
        </a:p>
      </dgm:t>
    </dgm:pt>
    <dgm:pt modelId="{216D3C9E-7B5F-48FB-ABB6-1B395D5C3002}" type="parTrans" cxnId="{ADC0F4E5-CE23-4766-B941-89EE6DF30096}">
      <dgm:prSet/>
      <dgm:spPr/>
      <dgm:t>
        <a:bodyPr/>
        <a:lstStyle/>
        <a:p>
          <a:endParaRPr lang="en-US"/>
        </a:p>
      </dgm:t>
    </dgm:pt>
    <dgm:pt modelId="{51446537-8428-4455-B895-09B3A7A89E0D}" type="sibTrans" cxnId="{ADC0F4E5-CE23-4766-B941-89EE6DF30096}">
      <dgm:prSet/>
      <dgm:spPr/>
      <dgm:t>
        <a:bodyPr/>
        <a:lstStyle/>
        <a:p>
          <a:endParaRPr lang="en-US"/>
        </a:p>
      </dgm:t>
    </dgm:pt>
    <dgm:pt modelId="{BF3C2B00-4B75-4037-AE96-B087E3263368}">
      <dgm:prSet/>
      <dgm:spPr/>
      <dgm:t>
        <a:bodyPr/>
        <a:lstStyle/>
        <a:p>
          <a:r>
            <a:rPr lang="en-AU" dirty="0"/>
            <a:t>Use of Air Conditioner -</a:t>
          </a:r>
          <a:r>
            <a:rPr lang="en-AU" dirty="0">
              <a:sym typeface="Wingdings" panose="05000000000000000000" pitchFamily="2" charset="2"/>
            </a:rPr>
            <a:t> High Energy Consumption</a:t>
          </a:r>
          <a:endParaRPr lang="en-US" dirty="0"/>
        </a:p>
      </dgm:t>
    </dgm:pt>
    <dgm:pt modelId="{893B183C-1A9D-4A72-8160-494EE68EBE2A}" type="parTrans" cxnId="{965CF2C3-4DEB-489C-80C6-FC3EF0769540}">
      <dgm:prSet/>
      <dgm:spPr/>
      <dgm:t>
        <a:bodyPr/>
        <a:lstStyle/>
        <a:p>
          <a:endParaRPr lang="en-US"/>
        </a:p>
      </dgm:t>
    </dgm:pt>
    <dgm:pt modelId="{65ACB2F7-8C91-44A5-8973-62E5B4E302D0}" type="sibTrans" cxnId="{965CF2C3-4DEB-489C-80C6-FC3EF0769540}">
      <dgm:prSet/>
      <dgm:spPr/>
      <dgm:t>
        <a:bodyPr/>
        <a:lstStyle/>
        <a:p>
          <a:endParaRPr lang="en-US"/>
        </a:p>
      </dgm:t>
    </dgm:pt>
    <dgm:pt modelId="{1212F1AD-9034-4470-BA06-CDF826C2AB1A}">
      <dgm:prSet/>
      <dgm:spPr/>
      <dgm:t>
        <a:bodyPr/>
        <a:lstStyle/>
        <a:p>
          <a:r>
            <a:rPr lang="en-AU" dirty="0"/>
            <a:t>The number of occupants are correlated to both of our goals</a:t>
          </a:r>
          <a:endParaRPr lang="en-US" dirty="0"/>
        </a:p>
      </dgm:t>
    </dgm:pt>
    <dgm:pt modelId="{E99B979A-90E9-453A-BE93-3248CAFA6B12}" type="parTrans" cxnId="{9C1B5C07-CD16-4D16-821A-BC887E5FB154}">
      <dgm:prSet/>
      <dgm:spPr/>
      <dgm:t>
        <a:bodyPr/>
        <a:lstStyle/>
        <a:p>
          <a:endParaRPr lang="en-US"/>
        </a:p>
      </dgm:t>
    </dgm:pt>
    <dgm:pt modelId="{844334DD-43AB-4E3E-AD66-B03EFB9D4D6B}" type="sibTrans" cxnId="{9C1B5C07-CD16-4D16-821A-BC887E5FB154}">
      <dgm:prSet/>
      <dgm:spPr/>
      <dgm:t>
        <a:bodyPr/>
        <a:lstStyle/>
        <a:p>
          <a:endParaRPr lang="en-US"/>
        </a:p>
      </dgm:t>
    </dgm:pt>
    <dgm:pt modelId="{EFCCC65B-3AEE-4753-A4FC-A8BAF8BC284D}" type="pres">
      <dgm:prSet presAssocID="{C47BB067-A200-482F-A51B-67FC4D3C69DF}" presName="diagram" presStyleCnt="0">
        <dgm:presLayoutVars>
          <dgm:dir/>
          <dgm:resizeHandles val="exact"/>
        </dgm:presLayoutVars>
      </dgm:prSet>
      <dgm:spPr/>
    </dgm:pt>
    <dgm:pt modelId="{A5AA5A4E-8B0F-4C76-9987-A968A4E7D4D3}" type="pres">
      <dgm:prSet presAssocID="{EFE54CA2-FADB-4D73-BF98-5258520F7E13}" presName="node" presStyleLbl="node1" presStyleIdx="0" presStyleCnt="5">
        <dgm:presLayoutVars>
          <dgm:bulletEnabled val="1"/>
        </dgm:presLayoutVars>
      </dgm:prSet>
      <dgm:spPr/>
    </dgm:pt>
    <dgm:pt modelId="{F1DD8B46-83A1-48AF-B751-AB9AD4DE430F}" type="pres">
      <dgm:prSet presAssocID="{357A18E9-BD1B-4C19-AFDD-2FB47980F945}" presName="sibTrans" presStyleCnt="0"/>
      <dgm:spPr/>
    </dgm:pt>
    <dgm:pt modelId="{E7486A10-FA20-4D79-A8F1-3FDF7ADA8873}" type="pres">
      <dgm:prSet presAssocID="{5CE38B45-B3CE-43B2-84F2-8E614401A19D}" presName="node" presStyleLbl="node1" presStyleIdx="1" presStyleCnt="5">
        <dgm:presLayoutVars>
          <dgm:bulletEnabled val="1"/>
        </dgm:presLayoutVars>
      </dgm:prSet>
      <dgm:spPr/>
    </dgm:pt>
    <dgm:pt modelId="{A82800AB-4FF4-4A35-AA83-4A1BD60C6390}" type="pres">
      <dgm:prSet presAssocID="{7674118F-E2AE-4D74-9C61-8C61DCA7B38B}" presName="sibTrans" presStyleCnt="0"/>
      <dgm:spPr/>
    </dgm:pt>
    <dgm:pt modelId="{EBB527C2-D484-4987-BFE7-C82B489A385C}" type="pres">
      <dgm:prSet presAssocID="{5E407A7A-E0AB-4480-9879-4A857BC12F8E}" presName="node" presStyleLbl="node1" presStyleIdx="2" presStyleCnt="5">
        <dgm:presLayoutVars>
          <dgm:bulletEnabled val="1"/>
        </dgm:presLayoutVars>
      </dgm:prSet>
      <dgm:spPr/>
    </dgm:pt>
    <dgm:pt modelId="{47C0D397-1C95-4149-BBB7-0631077C531D}" type="pres">
      <dgm:prSet presAssocID="{51446537-8428-4455-B895-09B3A7A89E0D}" presName="sibTrans" presStyleCnt="0"/>
      <dgm:spPr/>
    </dgm:pt>
    <dgm:pt modelId="{1F83B6B8-D96A-4FE4-87B2-533BA8FC705F}" type="pres">
      <dgm:prSet presAssocID="{BF3C2B00-4B75-4037-AE96-B087E3263368}" presName="node" presStyleLbl="node1" presStyleIdx="3" presStyleCnt="5">
        <dgm:presLayoutVars>
          <dgm:bulletEnabled val="1"/>
        </dgm:presLayoutVars>
      </dgm:prSet>
      <dgm:spPr/>
    </dgm:pt>
    <dgm:pt modelId="{ED624E48-4559-48AA-89F1-A4BCDF35EDB1}" type="pres">
      <dgm:prSet presAssocID="{65ACB2F7-8C91-44A5-8973-62E5B4E302D0}" presName="sibTrans" presStyleCnt="0"/>
      <dgm:spPr/>
    </dgm:pt>
    <dgm:pt modelId="{9A484AF1-D841-4938-B596-B4CBADEC732A}" type="pres">
      <dgm:prSet presAssocID="{1212F1AD-9034-4470-BA06-CDF826C2AB1A}" presName="node" presStyleLbl="node1" presStyleIdx="4" presStyleCnt="5">
        <dgm:presLayoutVars>
          <dgm:bulletEnabled val="1"/>
        </dgm:presLayoutVars>
      </dgm:prSet>
      <dgm:spPr/>
    </dgm:pt>
  </dgm:ptLst>
  <dgm:cxnLst>
    <dgm:cxn modelId="{9C1B5C07-CD16-4D16-821A-BC887E5FB154}" srcId="{C47BB067-A200-482F-A51B-67FC4D3C69DF}" destId="{1212F1AD-9034-4470-BA06-CDF826C2AB1A}" srcOrd="4" destOrd="0" parTransId="{E99B979A-90E9-453A-BE93-3248CAFA6B12}" sibTransId="{844334DD-43AB-4E3E-AD66-B03EFB9D4D6B}"/>
    <dgm:cxn modelId="{E8693A28-6C0A-428D-AD8F-8590AE876CC6}" type="presOf" srcId="{BF3C2B00-4B75-4037-AE96-B087E3263368}" destId="{1F83B6B8-D96A-4FE4-87B2-533BA8FC705F}" srcOrd="0" destOrd="0" presId="urn:microsoft.com/office/officeart/2005/8/layout/default"/>
    <dgm:cxn modelId="{1C3AD23B-5747-43D6-81F5-AF22796D4C3E}" type="presOf" srcId="{5CE38B45-B3CE-43B2-84F2-8E614401A19D}" destId="{E7486A10-FA20-4D79-A8F1-3FDF7ADA8873}" srcOrd="0" destOrd="0" presId="urn:microsoft.com/office/officeart/2005/8/layout/default"/>
    <dgm:cxn modelId="{97595461-0A1B-4FE6-83B2-5A696D697728}" type="presOf" srcId="{5E407A7A-E0AB-4480-9879-4A857BC12F8E}" destId="{EBB527C2-D484-4987-BFE7-C82B489A385C}" srcOrd="0" destOrd="0" presId="urn:microsoft.com/office/officeart/2005/8/layout/default"/>
    <dgm:cxn modelId="{47840D68-4AA5-4593-8DA6-52E48A15CBB7}" srcId="{C47BB067-A200-482F-A51B-67FC4D3C69DF}" destId="{5CE38B45-B3CE-43B2-84F2-8E614401A19D}" srcOrd="1" destOrd="0" parTransId="{2C5FE9BF-BF3E-4A2E-95F2-377F630C7A81}" sibTransId="{7674118F-E2AE-4D74-9C61-8C61DCA7B38B}"/>
    <dgm:cxn modelId="{28276C6B-F3A8-4549-822A-31607FB3F471}" srcId="{C47BB067-A200-482F-A51B-67FC4D3C69DF}" destId="{EFE54CA2-FADB-4D73-BF98-5258520F7E13}" srcOrd="0" destOrd="0" parTransId="{E3BF56CE-9C80-4ECB-AE3B-2C1EA8F05532}" sibTransId="{357A18E9-BD1B-4C19-AFDD-2FB47980F945}"/>
    <dgm:cxn modelId="{72C91E4C-F776-4092-855A-D33C3D4440E0}" type="presOf" srcId="{C47BB067-A200-482F-A51B-67FC4D3C69DF}" destId="{EFCCC65B-3AEE-4753-A4FC-A8BAF8BC284D}" srcOrd="0" destOrd="0" presId="urn:microsoft.com/office/officeart/2005/8/layout/default"/>
    <dgm:cxn modelId="{D1BF734F-FEE9-41B5-9B0A-DC80024FF63E}" type="presOf" srcId="{EFE54CA2-FADB-4D73-BF98-5258520F7E13}" destId="{A5AA5A4E-8B0F-4C76-9987-A968A4E7D4D3}" srcOrd="0" destOrd="0" presId="urn:microsoft.com/office/officeart/2005/8/layout/default"/>
    <dgm:cxn modelId="{965CF2C3-4DEB-489C-80C6-FC3EF0769540}" srcId="{C47BB067-A200-482F-A51B-67FC4D3C69DF}" destId="{BF3C2B00-4B75-4037-AE96-B087E3263368}" srcOrd="3" destOrd="0" parTransId="{893B183C-1A9D-4A72-8160-494EE68EBE2A}" sibTransId="{65ACB2F7-8C91-44A5-8973-62E5B4E302D0}"/>
    <dgm:cxn modelId="{ADC0F4E5-CE23-4766-B941-89EE6DF30096}" srcId="{C47BB067-A200-482F-A51B-67FC4D3C69DF}" destId="{5E407A7A-E0AB-4480-9879-4A857BC12F8E}" srcOrd="2" destOrd="0" parTransId="{216D3C9E-7B5F-48FB-ABB6-1B395D5C3002}" sibTransId="{51446537-8428-4455-B895-09B3A7A89E0D}"/>
    <dgm:cxn modelId="{A7627EEE-6246-4E02-B0A2-615694E097C7}" type="presOf" srcId="{1212F1AD-9034-4470-BA06-CDF826C2AB1A}" destId="{9A484AF1-D841-4938-B596-B4CBADEC732A}" srcOrd="0" destOrd="0" presId="urn:microsoft.com/office/officeart/2005/8/layout/default"/>
    <dgm:cxn modelId="{55AD5C76-4513-4092-BDF0-FC5AFCF921CF}" type="presParOf" srcId="{EFCCC65B-3AEE-4753-A4FC-A8BAF8BC284D}" destId="{A5AA5A4E-8B0F-4C76-9987-A968A4E7D4D3}" srcOrd="0" destOrd="0" presId="urn:microsoft.com/office/officeart/2005/8/layout/default"/>
    <dgm:cxn modelId="{25EB8C73-7088-4B03-A135-49CDB97609B9}" type="presParOf" srcId="{EFCCC65B-3AEE-4753-A4FC-A8BAF8BC284D}" destId="{F1DD8B46-83A1-48AF-B751-AB9AD4DE430F}" srcOrd="1" destOrd="0" presId="urn:microsoft.com/office/officeart/2005/8/layout/default"/>
    <dgm:cxn modelId="{2AA496CC-1DC3-4C41-9D52-8AC469227133}" type="presParOf" srcId="{EFCCC65B-3AEE-4753-A4FC-A8BAF8BC284D}" destId="{E7486A10-FA20-4D79-A8F1-3FDF7ADA8873}" srcOrd="2" destOrd="0" presId="urn:microsoft.com/office/officeart/2005/8/layout/default"/>
    <dgm:cxn modelId="{ACD80CA3-1A85-4371-A593-3B8B82096B1E}" type="presParOf" srcId="{EFCCC65B-3AEE-4753-A4FC-A8BAF8BC284D}" destId="{A82800AB-4FF4-4A35-AA83-4A1BD60C6390}" srcOrd="3" destOrd="0" presId="urn:microsoft.com/office/officeart/2005/8/layout/default"/>
    <dgm:cxn modelId="{4F650FE4-372D-4619-A673-F608E4ABB3C4}" type="presParOf" srcId="{EFCCC65B-3AEE-4753-A4FC-A8BAF8BC284D}" destId="{EBB527C2-D484-4987-BFE7-C82B489A385C}" srcOrd="4" destOrd="0" presId="urn:microsoft.com/office/officeart/2005/8/layout/default"/>
    <dgm:cxn modelId="{42B17999-3509-43B5-A1E2-553973DFE8A8}" type="presParOf" srcId="{EFCCC65B-3AEE-4753-A4FC-A8BAF8BC284D}" destId="{47C0D397-1C95-4149-BBB7-0631077C531D}" srcOrd="5" destOrd="0" presId="urn:microsoft.com/office/officeart/2005/8/layout/default"/>
    <dgm:cxn modelId="{0B0760E9-489F-48E6-9E69-193AA7E395C5}" type="presParOf" srcId="{EFCCC65B-3AEE-4753-A4FC-A8BAF8BC284D}" destId="{1F83B6B8-D96A-4FE4-87B2-533BA8FC705F}" srcOrd="6" destOrd="0" presId="urn:microsoft.com/office/officeart/2005/8/layout/default"/>
    <dgm:cxn modelId="{3F71B60D-227F-4056-AF2A-4B1137234C62}" type="presParOf" srcId="{EFCCC65B-3AEE-4753-A4FC-A8BAF8BC284D}" destId="{ED624E48-4559-48AA-89F1-A4BCDF35EDB1}" srcOrd="7" destOrd="0" presId="urn:microsoft.com/office/officeart/2005/8/layout/default"/>
    <dgm:cxn modelId="{8E4666D1-684D-4A7F-B252-7ACF0DE63618}" type="presParOf" srcId="{EFCCC65B-3AEE-4753-A4FC-A8BAF8BC284D}" destId="{9A484AF1-D841-4938-B596-B4CBADEC732A}"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7BB067-A200-482F-A51B-67FC4D3C69DF}"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EFE54CA2-FADB-4D73-BF98-5258520F7E13}">
      <dgm:prSet/>
      <dgm:spPr/>
      <dgm:t>
        <a:bodyPr/>
        <a:lstStyle/>
        <a:p>
          <a:r>
            <a:rPr lang="en-AU" dirty="0"/>
            <a:t>HVAC Consumption</a:t>
          </a:r>
        </a:p>
        <a:p>
          <a:pPr>
            <a:buFont typeface="Symbol" panose="05050102010706020507" pitchFamily="18" charset="2"/>
            <a:buChar char=""/>
          </a:pPr>
          <a:r>
            <a:rPr lang="en-AU" dirty="0"/>
            <a:t>Light Fixtures Consumption</a:t>
          </a:r>
        </a:p>
        <a:p>
          <a:pPr>
            <a:buFont typeface="Symbol" panose="05050102010706020507" pitchFamily="18" charset="2"/>
            <a:buChar char=""/>
          </a:pPr>
          <a:r>
            <a:rPr lang="en-AU" dirty="0"/>
            <a:t>Solar Irradiance</a:t>
          </a:r>
        </a:p>
        <a:p>
          <a:pPr>
            <a:buFont typeface="Symbol" panose="05050102010706020507" pitchFamily="18" charset="2"/>
            <a:buChar char=""/>
          </a:pPr>
          <a:r>
            <a:rPr lang="en-AU" dirty="0"/>
            <a:t>Additional Equipment Consumptions</a:t>
          </a:r>
          <a:endParaRPr lang="en-US" dirty="0"/>
        </a:p>
      </dgm:t>
    </dgm:pt>
    <dgm:pt modelId="{E3BF56CE-9C80-4ECB-AE3B-2C1EA8F05532}" type="parTrans" cxnId="{28276C6B-F3A8-4549-822A-31607FB3F471}">
      <dgm:prSet/>
      <dgm:spPr/>
      <dgm:t>
        <a:bodyPr/>
        <a:lstStyle/>
        <a:p>
          <a:endParaRPr lang="en-US"/>
        </a:p>
      </dgm:t>
    </dgm:pt>
    <dgm:pt modelId="{357A18E9-BD1B-4C19-AFDD-2FB47980F945}" type="sibTrans" cxnId="{28276C6B-F3A8-4549-822A-31607FB3F471}">
      <dgm:prSet/>
      <dgm:spPr/>
      <dgm:t>
        <a:bodyPr/>
        <a:lstStyle/>
        <a:p>
          <a:endParaRPr lang="en-US"/>
        </a:p>
      </dgm:t>
    </dgm:pt>
    <dgm:pt modelId="{5CE38B45-B3CE-43B2-84F2-8E614401A19D}">
      <dgm:prSet/>
      <dgm:spPr/>
      <dgm:t>
        <a:bodyPr/>
        <a:lstStyle/>
        <a:p>
          <a:r>
            <a:rPr lang="en-AU" dirty="0"/>
            <a:t>HVAC is used throughout the day. It has a high energy consumption amount. It’s the only source that can reduce the room temperature</a:t>
          </a:r>
          <a:endParaRPr lang="en-US" dirty="0"/>
        </a:p>
      </dgm:t>
    </dgm:pt>
    <dgm:pt modelId="{2C5FE9BF-BF3E-4A2E-95F2-377F630C7A81}" type="parTrans" cxnId="{47840D68-4AA5-4593-8DA6-52E48A15CBB7}">
      <dgm:prSet/>
      <dgm:spPr/>
      <dgm:t>
        <a:bodyPr/>
        <a:lstStyle/>
        <a:p>
          <a:endParaRPr lang="en-US"/>
        </a:p>
      </dgm:t>
    </dgm:pt>
    <dgm:pt modelId="{7674118F-E2AE-4D74-9C61-8C61DCA7B38B}" type="sibTrans" cxnId="{47840D68-4AA5-4593-8DA6-52E48A15CBB7}">
      <dgm:prSet/>
      <dgm:spPr/>
      <dgm:t>
        <a:bodyPr/>
        <a:lstStyle/>
        <a:p>
          <a:endParaRPr lang="en-US"/>
        </a:p>
      </dgm:t>
    </dgm:pt>
    <dgm:pt modelId="{5E407A7A-E0AB-4480-9879-4A857BC12F8E}">
      <dgm:prSet/>
      <dgm:spPr/>
      <dgm:t>
        <a:bodyPr/>
        <a:lstStyle/>
        <a:p>
          <a:r>
            <a:rPr lang="en-AU" dirty="0"/>
            <a:t>The light fixtures and additional equipment loads don’t consume much energy when compared to the HVAC Consumption</a:t>
          </a:r>
          <a:endParaRPr lang="en-US" dirty="0"/>
        </a:p>
      </dgm:t>
    </dgm:pt>
    <dgm:pt modelId="{216D3C9E-7B5F-48FB-ABB6-1B395D5C3002}" type="parTrans" cxnId="{ADC0F4E5-CE23-4766-B941-89EE6DF30096}">
      <dgm:prSet/>
      <dgm:spPr/>
      <dgm:t>
        <a:bodyPr/>
        <a:lstStyle/>
        <a:p>
          <a:endParaRPr lang="en-US"/>
        </a:p>
      </dgm:t>
    </dgm:pt>
    <dgm:pt modelId="{51446537-8428-4455-B895-09B3A7A89E0D}" type="sibTrans" cxnId="{ADC0F4E5-CE23-4766-B941-89EE6DF30096}">
      <dgm:prSet/>
      <dgm:spPr/>
      <dgm:t>
        <a:bodyPr/>
        <a:lstStyle/>
        <a:p>
          <a:endParaRPr lang="en-US"/>
        </a:p>
      </dgm:t>
    </dgm:pt>
    <dgm:pt modelId="{BF3C2B00-4B75-4037-AE96-B087E3263368}">
      <dgm:prSet/>
      <dgm:spPr/>
      <dgm:t>
        <a:bodyPr/>
        <a:lstStyle/>
        <a:p>
          <a:r>
            <a:rPr lang="en-AU" dirty="0"/>
            <a:t>Solar irradiance is more of a factor for light fixtures. </a:t>
          </a:r>
          <a:endParaRPr lang="en-US" dirty="0"/>
        </a:p>
      </dgm:t>
    </dgm:pt>
    <dgm:pt modelId="{893B183C-1A9D-4A72-8160-494EE68EBE2A}" type="parTrans" cxnId="{965CF2C3-4DEB-489C-80C6-FC3EF0769540}">
      <dgm:prSet/>
      <dgm:spPr/>
      <dgm:t>
        <a:bodyPr/>
        <a:lstStyle/>
        <a:p>
          <a:endParaRPr lang="en-US"/>
        </a:p>
      </dgm:t>
    </dgm:pt>
    <dgm:pt modelId="{65ACB2F7-8C91-44A5-8973-62E5B4E302D0}" type="sibTrans" cxnId="{965CF2C3-4DEB-489C-80C6-FC3EF0769540}">
      <dgm:prSet/>
      <dgm:spPr/>
      <dgm:t>
        <a:bodyPr/>
        <a:lstStyle/>
        <a:p>
          <a:endParaRPr lang="en-US"/>
        </a:p>
      </dgm:t>
    </dgm:pt>
    <dgm:pt modelId="{1212F1AD-9034-4470-BA06-CDF826C2AB1A}">
      <dgm:prSet/>
      <dgm:spPr/>
      <dgm:t>
        <a:bodyPr/>
        <a:lstStyle/>
        <a:p>
          <a:r>
            <a:rPr lang="en-AU" dirty="0"/>
            <a:t>Additional Equipment Loads depends on the number of occupants</a:t>
          </a:r>
          <a:endParaRPr lang="en-US" dirty="0"/>
        </a:p>
      </dgm:t>
    </dgm:pt>
    <dgm:pt modelId="{E99B979A-90E9-453A-BE93-3248CAFA6B12}" type="parTrans" cxnId="{9C1B5C07-CD16-4D16-821A-BC887E5FB154}">
      <dgm:prSet/>
      <dgm:spPr/>
      <dgm:t>
        <a:bodyPr/>
        <a:lstStyle/>
        <a:p>
          <a:endParaRPr lang="en-US"/>
        </a:p>
      </dgm:t>
    </dgm:pt>
    <dgm:pt modelId="{844334DD-43AB-4E3E-AD66-B03EFB9D4D6B}" type="sibTrans" cxnId="{9C1B5C07-CD16-4D16-821A-BC887E5FB154}">
      <dgm:prSet/>
      <dgm:spPr/>
      <dgm:t>
        <a:bodyPr/>
        <a:lstStyle/>
        <a:p>
          <a:endParaRPr lang="en-US"/>
        </a:p>
      </dgm:t>
    </dgm:pt>
    <dgm:pt modelId="{EFCCC65B-3AEE-4753-A4FC-A8BAF8BC284D}" type="pres">
      <dgm:prSet presAssocID="{C47BB067-A200-482F-A51B-67FC4D3C69DF}" presName="diagram" presStyleCnt="0">
        <dgm:presLayoutVars>
          <dgm:dir/>
          <dgm:resizeHandles val="exact"/>
        </dgm:presLayoutVars>
      </dgm:prSet>
      <dgm:spPr/>
    </dgm:pt>
    <dgm:pt modelId="{A5AA5A4E-8B0F-4C76-9987-A968A4E7D4D3}" type="pres">
      <dgm:prSet presAssocID="{EFE54CA2-FADB-4D73-BF98-5258520F7E13}" presName="node" presStyleLbl="node1" presStyleIdx="0" presStyleCnt="5">
        <dgm:presLayoutVars>
          <dgm:bulletEnabled val="1"/>
        </dgm:presLayoutVars>
      </dgm:prSet>
      <dgm:spPr/>
    </dgm:pt>
    <dgm:pt modelId="{F1DD8B46-83A1-48AF-B751-AB9AD4DE430F}" type="pres">
      <dgm:prSet presAssocID="{357A18E9-BD1B-4C19-AFDD-2FB47980F945}" presName="sibTrans" presStyleCnt="0"/>
      <dgm:spPr/>
    </dgm:pt>
    <dgm:pt modelId="{E7486A10-FA20-4D79-A8F1-3FDF7ADA8873}" type="pres">
      <dgm:prSet presAssocID="{5CE38B45-B3CE-43B2-84F2-8E614401A19D}" presName="node" presStyleLbl="node1" presStyleIdx="1" presStyleCnt="5">
        <dgm:presLayoutVars>
          <dgm:bulletEnabled val="1"/>
        </dgm:presLayoutVars>
      </dgm:prSet>
      <dgm:spPr/>
    </dgm:pt>
    <dgm:pt modelId="{A82800AB-4FF4-4A35-AA83-4A1BD60C6390}" type="pres">
      <dgm:prSet presAssocID="{7674118F-E2AE-4D74-9C61-8C61DCA7B38B}" presName="sibTrans" presStyleCnt="0"/>
      <dgm:spPr/>
    </dgm:pt>
    <dgm:pt modelId="{EBB527C2-D484-4987-BFE7-C82B489A385C}" type="pres">
      <dgm:prSet presAssocID="{5E407A7A-E0AB-4480-9879-4A857BC12F8E}" presName="node" presStyleLbl="node1" presStyleIdx="2" presStyleCnt="5">
        <dgm:presLayoutVars>
          <dgm:bulletEnabled val="1"/>
        </dgm:presLayoutVars>
      </dgm:prSet>
      <dgm:spPr/>
    </dgm:pt>
    <dgm:pt modelId="{47C0D397-1C95-4149-BBB7-0631077C531D}" type="pres">
      <dgm:prSet presAssocID="{51446537-8428-4455-B895-09B3A7A89E0D}" presName="sibTrans" presStyleCnt="0"/>
      <dgm:spPr/>
    </dgm:pt>
    <dgm:pt modelId="{1F83B6B8-D96A-4FE4-87B2-533BA8FC705F}" type="pres">
      <dgm:prSet presAssocID="{BF3C2B00-4B75-4037-AE96-B087E3263368}" presName="node" presStyleLbl="node1" presStyleIdx="3" presStyleCnt="5">
        <dgm:presLayoutVars>
          <dgm:bulletEnabled val="1"/>
        </dgm:presLayoutVars>
      </dgm:prSet>
      <dgm:spPr/>
    </dgm:pt>
    <dgm:pt modelId="{ED624E48-4559-48AA-89F1-A4BCDF35EDB1}" type="pres">
      <dgm:prSet presAssocID="{65ACB2F7-8C91-44A5-8973-62E5B4E302D0}" presName="sibTrans" presStyleCnt="0"/>
      <dgm:spPr/>
    </dgm:pt>
    <dgm:pt modelId="{9A484AF1-D841-4938-B596-B4CBADEC732A}" type="pres">
      <dgm:prSet presAssocID="{1212F1AD-9034-4470-BA06-CDF826C2AB1A}" presName="node" presStyleLbl="node1" presStyleIdx="4" presStyleCnt="5">
        <dgm:presLayoutVars>
          <dgm:bulletEnabled val="1"/>
        </dgm:presLayoutVars>
      </dgm:prSet>
      <dgm:spPr/>
    </dgm:pt>
  </dgm:ptLst>
  <dgm:cxnLst>
    <dgm:cxn modelId="{9C1B5C07-CD16-4D16-821A-BC887E5FB154}" srcId="{C47BB067-A200-482F-A51B-67FC4D3C69DF}" destId="{1212F1AD-9034-4470-BA06-CDF826C2AB1A}" srcOrd="4" destOrd="0" parTransId="{E99B979A-90E9-453A-BE93-3248CAFA6B12}" sibTransId="{844334DD-43AB-4E3E-AD66-B03EFB9D4D6B}"/>
    <dgm:cxn modelId="{E8693A28-6C0A-428D-AD8F-8590AE876CC6}" type="presOf" srcId="{BF3C2B00-4B75-4037-AE96-B087E3263368}" destId="{1F83B6B8-D96A-4FE4-87B2-533BA8FC705F}" srcOrd="0" destOrd="0" presId="urn:microsoft.com/office/officeart/2005/8/layout/default"/>
    <dgm:cxn modelId="{1C3AD23B-5747-43D6-81F5-AF22796D4C3E}" type="presOf" srcId="{5CE38B45-B3CE-43B2-84F2-8E614401A19D}" destId="{E7486A10-FA20-4D79-A8F1-3FDF7ADA8873}" srcOrd="0" destOrd="0" presId="urn:microsoft.com/office/officeart/2005/8/layout/default"/>
    <dgm:cxn modelId="{97595461-0A1B-4FE6-83B2-5A696D697728}" type="presOf" srcId="{5E407A7A-E0AB-4480-9879-4A857BC12F8E}" destId="{EBB527C2-D484-4987-BFE7-C82B489A385C}" srcOrd="0" destOrd="0" presId="urn:microsoft.com/office/officeart/2005/8/layout/default"/>
    <dgm:cxn modelId="{47840D68-4AA5-4593-8DA6-52E48A15CBB7}" srcId="{C47BB067-A200-482F-A51B-67FC4D3C69DF}" destId="{5CE38B45-B3CE-43B2-84F2-8E614401A19D}" srcOrd="1" destOrd="0" parTransId="{2C5FE9BF-BF3E-4A2E-95F2-377F630C7A81}" sibTransId="{7674118F-E2AE-4D74-9C61-8C61DCA7B38B}"/>
    <dgm:cxn modelId="{28276C6B-F3A8-4549-822A-31607FB3F471}" srcId="{C47BB067-A200-482F-A51B-67FC4D3C69DF}" destId="{EFE54CA2-FADB-4D73-BF98-5258520F7E13}" srcOrd="0" destOrd="0" parTransId="{E3BF56CE-9C80-4ECB-AE3B-2C1EA8F05532}" sibTransId="{357A18E9-BD1B-4C19-AFDD-2FB47980F945}"/>
    <dgm:cxn modelId="{72C91E4C-F776-4092-855A-D33C3D4440E0}" type="presOf" srcId="{C47BB067-A200-482F-A51B-67FC4D3C69DF}" destId="{EFCCC65B-3AEE-4753-A4FC-A8BAF8BC284D}" srcOrd="0" destOrd="0" presId="urn:microsoft.com/office/officeart/2005/8/layout/default"/>
    <dgm:cxn modelId="{D1BF734F-FEE9-41B5-9B0A-DC80024FF63E}" type="presOf" srcId="{EFE54CA2-FADB-4D73-BF98-5258520F7E13}" destId="{A5AA5A4E-8B0F-4C76-9987-A968A4E7D4D3}" srcOrd="0" destOrd="0" presId="urn:microsoft.com/office/officeart/2005/8/layout/default"/>
    <dgm:cxn modelId="{965CF2C3-4DEB-489C-80C6-FC3EF0769540}" srcId="{C47BB067-A200-482F-A51B-67FC4D3C69DF}" destId="{BF3C2B00-4B75-4037-AE96-B087E3263368}" srcOrd="3" destOrd="0" parTransId="{893B183C-1A9D-4A72-8160-494EE68EBE2A}" sibTransId="{65ACB2F7-8C91-44A5-8973-62E5B4E302D0}"/>
    <dgm:cxn modelId="{ADC0F4E5-CE23-4766-B941-89EE6DF30096}" srcId="{C47BB067-A200-482F-A51B-67FC4D3C69DF}" destId="{5E407A7A-E0AB-4480-9879-4A857BC12F8E}" srcOrd="2" destOrd="0" parTransId="{216D3C9E-7B5F-48FB-ABB6-1B395D5C3002}" sibTransId="{51446537-8428-4455-B895-09B3A7A89E0D}"/>
    <dgm:cxn modelId="{A7627EEE-6246-4E02-B0A2-615694E097C7}" type="presOf" srcId="{1212F1AD-9034-4470-BA06-CDF826C2AB1A}" destId="{9A484AF1-D841-4938-B596-B4CBADEC732A}" srcOrd="0" destOrd="0" presId="urn:microsoft.com/office/officeart/2005/8/layout/default"/>
    <dgm:cxn modelId="{55AD5C76-4513-4092-BDF0-FC5AFCF921CF}" type="presParOf" srcId="{EFCCC65B-3AEE-4753-A4FC-A8BAF8BC284D}" destId="{A5AA5A4E-8B0F-4C76-9987-A968A4E7D4D3}" srcOrd="0" destOrd="0" presId="urn:microsoft.com/office/officeart/2005/8/layout/default"/>
    <dgm:cxn modelId="{25EB8C73-7088-4B03-A135-49CDB97609B9}" type="presParOf" srcId="{EFCCC65B-3AEE-4753-A4FC-A8BAF8BC284D}" destId="{F1DD8B46-83A1-48AF-B751-AB9AD4DE430F}" srcOrd="1" destOrd="0" presId="urn:microsoft.com/office/officeart/2005/8/layout/default"/>
    <dgm:cxn modelId="{2AA496CC-1DC3-4C41-9D52-8AC469227133}" type="presParOf" srcId="{EFCCC65B-3AEE-4753-A4FC-A8BAF8BC284D}" destId="{E7486A10-FA20-4D79-A8F1-3FDF7ADA8873}" srcOrd="2" destOrd="0" presId="urn:microsoft.com/office/officeart/2005/8/layout/default"/>
    <dgm:cxn modelId="{ACD80CA3-1A85-4371-A593-3B8B82096B1E}" type="presParOf" srcId="{EFCCC65B-3AEE-4753-A4FC-A8BAF8BC284D}" destId="{A82800AB-4FF4-4A35-AA83-4A1BD60C6390}" srcOrd="3" destOrd="0" presId="urn:microsoft.com/office/officeart/2005/8/layout/default"/>
    <dgm:cxn modelId="{4F650FE4-372D-4619-A673-F608E4ABB3C4}" type="presParOf" srcId="{EFCCC65B-3AEE-4753-A4FC-A8BAF8BC284D}" destId="{EBB527C2-D484-4987-BFE7-C82B489A385C}" srcOrd="4" destOrd="0" presId="urn:microsoft.com/office/officeart/2005/8/layout/default"/>
    <dgm:cxn modelId="{42B17999-3509-43B5-A1E2-553973DFE8A8}" type="presParOf" srcId="{EFCCC65B-3AEE-4753-A4FC-A8BAF8BC284D}" destId="{47C0D397-1C95-4149-BBB7-0631077C531D}" srcOrd="5" destOrd="0" presId="urn:microsoft.com/office/officeart/2005/8/layout/default"/>
    <dgm:cxn modelId="{0B0760E9-489F-48E6-9E69-193AA7E395C5}" type="presParOf" srcId="{EFCCC65B-3AEE-4753-A4FC-A8BAF8BC284D}" destId="{1F83B6B8-D96A-4FE4-87B2-533BA8FC705F}" srcOrd="6" destOrd="0" presId="urn:microsoft.com/office/officeart/2005/8/layout/default"/>
    <dgm:cxn modelId="{3F71B60D-227F-4056-AF2A-4B1137234C62}" type="presParOf" srcId="{EFCCC65B-3AEE-4753-A4FC-A8BAF8BC284D}" destId="{ED624E48-4559-48AA-89F1-A4BCDF35EDB1}" srcOrd="7" destOrd="0" presId="urn:microsoft.com/office/officeart/2005/8/layout/default"/>
    <dgm:cxn modelId="{8E4666D1-684D-4A7F-B252-7ACF0DE63618}" type="presParOf" srcId="{EFCCC65B-3AEE-4753-A4FC-A8BAF8BC284D}" destId="{9A484AF1-D841-4938-B596-B4CBADEC732A}"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E74CE-45C1-4E68-942F-E1BB8473073D}">
      <dsp:nvSpPr>
        <dsp:cNvPr id="0" name=""/>
        <dsp:cNvSpPr/>
      </dsp:nvSpPr>
      <dsp:spPr>
        <a:xfrm>
          <a:off x="49892" y="573093"/>
          <a:ext cx="768695" cy="76869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D0915-8DDE-4044-AE9F-ABE40DAE6F58}">
      <dsp:nvSpPr>
        <dsp:cNvPr id="0" name=""/>
        <dsp:cNvSpPr/>
      </dsp:nvSpPr>
      <dsp:spPr>
        <a:xfrm>
          <a:off x="211318" y="734519"/>
          <a:ext cx="445843" cy="445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DA4271-CD0E-4C94-99A0-38DBD6AED51D}">
      <dsp:nvSpPr>
        <dsp:cNvPr id="0" name=""/>
        <dsp:cNvSpPr/>
      </dsp:nvSpPr>
      <dsp:spPr>
        <a:xfrm>
          <a:off x="983308" y="573093"/>
          <a:ext cx="1811924" cy="76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kern="1200" dirty="0"/>
            <a:t>MOTIVATION AND RESEARCH GAPS</a:t>
          </a:r>
        </a:p>
      </dsp:txBody>
      <dsp:txXfrm>
        <a:off x="983308" y="573093"/>
        <a:ext cx="1811924" cy="768695"/>
      </dsp:txXfrm>
    </dsp:sp>
    <dsp:sp modelId="{21C15A4B-7FDD-488D-9EA8-36AE0FCAEF17}">
      <dsp:nvSpPr>
        <dsp:cNvPr id="0" name=""/>
        <dsp:cNvSpPr/>
      </dsp:nvSpPr>
      <dsp:spPr>
        <a:xfrm>
          <a:off x="3110947" y="573093"/>
          <a:ext cx="768695" cy="76869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72B49-212F-47FB-92D1-4E05474E7408}">
      <dsp:nvSpPr>
        <dsp:cNvPr id="0" name=""/>
        <dsp:cNvSpPr/>
      </dsp:nvSpPr>
      <dsp:spPr>
        <a:xfrm>
          <a:off x="3272373" y="734519"/>
          <a:ext cx="445843" cy="445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12E761-44FE-4BFB-B2FF-EBB78E15D227}">
      <dsp:nvSpPr>
        <dsp:cNvPr id="0" name=""/>
        <dsp:cNvSpPr/>
      </dsp:nvSpPr>
      <dsp:spPr>
        <a:xfrm>
          <a:off x="4044363" y="573093"/>
          <a:ext cx="1811924" cy="76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kern="1200" dirty="0"/>
            <a:t>PROJECT GOALS</a:t>
          </a:r>
        </a:p>
      </dsp:txBody>
      <dsp:txXfrm>
        <a:off x="4044363" y="573093"/>
        <a:ext cx="1811924" cy="768695"/>
      </dsp:txXfrm>
    </dsp:sp>
    <dsp:sp modelId="{E8AB2F9A-00A4-4062-BCD3-4F3ACDAB5C64}">
      <dsp:nvSpPr>
        <dsp:cNvPr id="0" name=""/>
        <dsp:cNvSpPr/>
      </dsp:nvSpPr>
      <dsp:spPr>
        <a:xfrm>
          <a:off x="49892" y="2231011"/>
          <a:ext cx="768695" cy="76869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44D3E-12AD-4389-96D2-20D0CCA2FB4E}">
      <dsp:nvSpPr>
        <dsp:cNvPr id="0" name=""/>
        <dsp:cNvSpPr/>
      </dsp:nvSpPr>
      <dsp:spPr>
        <a:xfrm>
          <a:off x="211318" y="2392437"/>
          <a:ext cx="445843" cy="445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BEF05-287E-41A9-A410-8CEB609C9B53}">
      <dsp:nvSpPr>
        <dsp:cNvPr id="0" name=""/>
        <dsp:cNvSpPr/>
      </dsp:nvSpPr>
      <dsp:spPr>
        <a:xfrm>
          <a:off x="983308" y="2231011"/>
          <a:ext cx="1811924" cy="76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kern="1200" dirty="0"/>
            <a:t>FACTORS AFFECTING OUR GOALS</a:t>
          </a:r>
        </a:p>
      </dsp:txBody>
      <dsp:txXfrm>
        <a:off x="983308" y="2231011"/>
        <a:ext cx="1811924" cy="768695"/>
      </dsp:txXfrm>
    </dsp:sp>
    <dsp:sp modelId="{6B66C3D5-358E-4F3B-B06B-A158201C82C4}">
      <dsp:nvSpPr>
        <dsp:cNvPr id="0" name=""/>
        <dsp:cNvSpPr/>
      </dsp:nvSpPr>
      <dsp:spPr>
        <a:xfrm>
          <a:off x="3110947" y="2231011"/>
          <a:ext cx="768695" cy="76869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3345E-DCD8-4F73-9E1B-9A7A7A03592E}">
      <dsp:nvSpPr>
        <dsp:cNvPr id="0" name=""/>
        <dsp:cNvSpPr/>
      </dsp:nvSpPr>
      <dsp:spPr>
        <a:xfrm>
          <a:off x="3272373" y="2392437"/>
          <a:ext cx="445843" cy="445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019E30-2519-42D2-8CCC-874884C65137}">
      <dsp:nvSpPr>
        <dsp:cNvPr id="0" name=""/>
        <dsp:cNvSpPr/>
      </dsp:nvSpPr>
      <dsp:spPr>
        <a:xfrm>
          <a:off x="4044363" y="2231011"/>
          <a:ext cx="1811924" cy="76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kern="1200" dirty="0"/>
            <a:t>ARTEFACT DEMONSTRATION AND RESULTS</a:t>
          </a:r>
        </a:p>
      </dsp:txBody>
      <dsp:txXfrm>
        <a:off x="4044363" y="2231011"/>
        <a:ext cx="1811924" cy="768695"/>
      </dsp:txXfrm>
    </dsp:sp>
    <dsp:sp modelId="{F8E7516F-A20E-4C38-99E7-A3A78343DC5B}">
      <dsp:nvSpPr>
        <dsp:cNvPr id="0" name=""/>
        <dsp:cNvSpPr/>
      </dsp:nvSpPr>
      <dsp:spPr>
        <a:xfrm>
          <a:off x="49892" y="3888928"/>
          <a:ext cx="768695" cy="76869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7314E-5F09-4F59-95AD-8352272CF306}">
      <dsp:nvSpPr>
        <dsp:cNvPr id="0" name=""/>
        <dsp:cNvSpPr/>
      </dsp:nvSpPr>
      <dsp:spPr>
        <a:xfrm>
          <a:off x="211318" y="4050354"/>
          <a:ext cx="445843" cy="445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98D17-3FEA-41B5-9BC6-4557EFCF5539}">
      <dsp:nvSpPr>
        <dsp:cNvPr id="0" name=""/>
        <dsp:cNvSpPr/>
      </dsp:nvSpPr>
      <dsp:spPr>
        <a:xfrm>
          <a:off x="983308" y="3888928"/>
          <a:ext cx="1811924" cy="768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kern="1200" dirty="0"/>
            <a:t>FUTURE WORK</a:t>
          </a:r>
        </a:p>
      </dsp:txBody>
      <dsp:txXfrm>
        <a:off x="983308" y="3888928"/>
        <a:ext cx="1811924" cy="768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7313-49E7-43D7-8BC8-4198BA0DD301}">
      <dsp:nvSpPr>
        <dsp:cNvPr id="0" name=""/>
        <dsp:cNvSpPr/>
      </dsp:nvSpPr>
      <dsp:spPr>
        <a:xfrm>
          <a:off x="0" y="16601"/>
          <a:ext cx="6795664" cy="1230693"/>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 microgrid is a localized </a:t>
          </a:r>
          <a:r>
            <a:rPr lang="en-AU" sz="1700" kern="1200" dirty="0"/>
            <a:t>group of electricity sources that generate energy with the help of Renewable Energy Sources (RES) such as Solar Energy Wind Energy and a</a:t>
          </a:r>
          <a:r>
            <a:rPr lang="en-US" sz="1700" kern="1200" dirty="0"/>
            <a:t>re a reliable backup source of power in times of need. </a:t>
          </a:r>
        </a:p>
      </dsp:txBody>
      <dsp:txXfrm>
        <a:off x="60077" y="76678"/>
        <a:ext cx="6675510" cy="1110539"/>
      </dsp:txXfrm>
    </dsp:sp>
    <dsp:sp modelId="{6B7D42A2-54B1-4E2E-87BC-49A37A28FFB4}">
      <dsp:nvSpPr>
        <dsp:cNvPr id="0" name=""/>
        <dsp:cNvSpPr/>
      </dsp:nvSpPr>
      <dsp:spPr>
        <a:xfrm>
          <a:off x="0" y="1296255"/>
          <a:ext cx="6795664" cy="1230693"/>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dirty="0"/>
            <a:t>The microgrid environment is based on Deakin University’s Waurn Ponds campus.  Our aim is to operate a classroom, with ‘x’ number of occupants/students. </a:t>
          </a:r>
          <a:endParaRPr lang="en-US" sz="1700" kern="1200" dirty="0"/>
        </a:p>
      </dsp:txBody>
      <dsp:txXfrm>
        <a:off x="60077" y="1356332"/>
        <a:ext cx="6675510" cy="1110539"/>
      </dsp:txXfrm>
    </dsp:sp>
    <dsp:sp modelId="{F4A07E96-AB36-4025-AC5B-0B848170E300}">
      <dsp:nvSpPr>
        <dsp:cNvPr id="0" name=""/>
        <dsp:cNvSpPr/>
      </dsp:nvSpPr>
      <dsp:spPr>
        <a:xfrm>
          <a:off x="0" y="2575909"/>
          <a:ext cx="6795664" cy="1230693"/>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dirty="0">
              <a:effectLst/>
              <a:latin typeface="Calibri" panose="020F0502020204030204" pitchFamily="34" charset="0"/>
              <a:ea typeface="Calibri" panose="020F0502020204030204" pitchFamily="34" charset="0"/>
            </a:rPr>
            <a:t>The room has electrical appliances which ensures the occupant is satisfied in their thermal comfort levels. Thermal comfort is the indoor air temperature, in which the individual feels comfortable. Thermal comfort is found in cold conditions and the temperature lies between 20-24 degrees </a:t>
          </a:r>
          <a:endParaRPr lang="en-US" sz="1700" kern="1200" dirty="0"/>
        </a:p>
      </dsp:txBody>
      <dsp:txXfrm>
        <a:off x="60077" y="2635986"/>
        <a:ext cx="6675510" cy="1110539"/>
      </dsp:txXfrm>
    </dsp:sp>
    <dsp:sp modelId="{3239BF20-C1A5-45C9-975F-D1DAB240F47F}">
      <dsp:nvSpPr>
        <dsp:cNvPr id="0" name=""/>
        <dsp:cNvSpPr/>
      </dsp:nvSpPr>
      <dsp:spPr>
        <a:xfrm>
          <a:off x="0" y="3868817"/>
          <a:ext cx="6795664" cy="1230693"/>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dirty="0">
              <a:effectLst/>
              <a:latin typeface="Calibri" panose="020F0502020204030204" pitchFamily="34" charset="0"/>
              <a:ea typeface="Calibri" panose="020F0502020204030204" pitchFamily="34" charset="0"/>
            </a:rPr>
            <a:t>The microgrid environment must generate energy to run these appliances.  The energy consumption increases with increase in number of occupant’s room. </a:t>
          </a:r>
          <a:endParaRPr lang="en-US" sz="1700" kern="1200" dirty="0"/>
        </a:p>
      </dsp:txBody>
      <dsp:txXfrm>
        <a:off x="60077" y="3928894"/>
        <a:ext cx="6675510" cy="1110539"/>
      </dsp:txXfrm>
    </dsp:sp>
    <dsp:sp modelId="{71166B23-AC88-49B4-841E-3E56AA09C6CF}">
      <dsp:nvSpPr>
        <dsp:cNvPr id="0" name=""/>
        <dsp:cNvSpPr/>
      </dsp:nvSpPr>
      <dsp:spPr>
        <a:xfrm>
          <a:off x="0" y="5135216"/>
          <a:ext cx="6795664" cy="1230693"/>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dirty="0">
              <a:effectLst/>
              <a:latin typeface="Calibri" panose="020F0502020204030204" pitchFamily="34" charset="0"/>
              <a:ea typeface="Calibri" panose="020F0502020204030204" pitchFamily="34" charset="0"/>
            </a:rPr>
            <a:t>There aren’t any research papers discussing the factors affecting an occupant’s thermal comfort. My paper identifies these factors and correlations between these factors.</a:t>
          </a:r>
          <a:endParaRPr lang="en-US" sz="1700" kern="1200" dirty="0"/>
        </a:p>
      </dsp:txBody>
      <dsp:txXfrm>
        <a:off x="60077" y="5195293"/>
        <a:ext cx="6675510" cy="1110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6CE51-4914-4FE5-A0A9-63C7B6F8A260}">
      <dsp:nvSpPr>
        <dsp:cNvPr id="0" name=""/>
        <dsp:cNvSpPr/>
      </dsp:nvSpPr>
      <dsp:spPr>
        <a:xfrm>
          <a:off x="0" y="2170"/>
          <a:ext cx="5906181" cy="1100289"/>
        </a:xfrm>
        <a:prstGeom prst="roundRect">
          <a:avLst>
            <a:gd name="adj" fmla="val 10000"/>
          </a:avLst>
        </a:prstGeom>
        <a:solidFill>
          <a:schemeClr val="accent2">
            <a:hueOff val="0"/>
            <a:satOff val="0"/>
            <a:lumOff val="0"/>
            <a:alphaOff val="0"/>
          </a:schemeClr>
        </a:solidFill>
        <a:ln w="6350" cap="flat"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2D232A88-C0B2-40F4-B3D3-54E2A2A73A1E}">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E06C0A0-0AC8-4283-9A35-8B05ECEA95AE}">
      <dsp:nvSpPr>
        <dsp:cNvPr id="0" name=""/>
        <dsp:cNvSpPr/>
      </dsp:nvSpPr>
      <dsp:spPr>
        <a:xfrm>
          <a:off x="1270834" y="2170"/>
          <a:ext cx="4635346" cy="1100289"/>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100000"/>
            </a:lnSpc>
            <a:spcBef>
              <a:spcPct val="0"/>
            </a:spcBef>
            <a:spcAft>
              <a:spcPct val="35000"/>
            </a:spcAft>
            <a:buNone/>
          </a:pPr>
          <a:r>
            <a:rPr lang="en-US" sz="1500" kern="1200" dirty="0"/>
            <a:t>Maintain Ideal Temperature in the classroom</a:t>
          </a:r>
        </a:p>
        <a:p>
          <a:pPr marL="0" lvl="0" indent="0" algn="l" defTabSz="666750">
            <a:lnSpc>
              <a:spcPct val="100000"/>
            </a:lnSpc>
            <a:spcBef>
              <a:spcPct val="0"/>
            </a:spcBef>
            <a:spcAft>
              <a:spcPct val="35000"/>
            </a:spcAft>
            <a:buNone/>
          </a:pPr>
          <a:r>
            <a:rPr lang="en-US" sz="1500" kern="1200" dirty="0"/>
            <a:t>Preferably between 20-24 degrees</a:t>
          </a:r>
        </a:p>
      </dsp:txBody>
      <dsp:txXfrm>
        <a:off x="1270834" y="2170"/>
        <a:ext cx="4635346" cy="1100289"/>
      </dsp:txXfrm>
    </dsp:sp>
    <dsp:sp modelId="{75395188-FC4F-437B-BEFE-354C726D32BA}">
      <dsp:nvSpPr>
        <dsp:cNvPr id="0" name=""/>
        <dsp:cNvSpPr/>
      </dsp:nvSpPr>
      <dsp:spPr>
        <a:xfrm>
          <a:off x="0" y="1377533"/>
          <a:ext cx="5906181" cy="1100289"/>
        </a:xfrm>
        <a:prstGeom prst="roundRect">
          <a:avLst>
            <a:gd name="adj" fmla="val 10000"/>
          </a:avLst>
        </a:prstGeom>
        <a:solidFill>
          <a:schemeClr val="accent3">
            <a:hueOff val="0"/>
            <a:satOff val="0"/>
            <a:lumOff val="0"/>
            <a:alphaOff val="0"/>
          </a:schemeClr>
        </a:solidFill>
        <a:ln w="6350" cap="flat"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A7210AF-ED67-4691-AAB8-C65D5DA9E867}">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8560E6D-9683-4224-9560-F3B47B978E5C}">
      <dsp:nvSpPr>
        <dsp:cNvPr id="0" name=""/>
        <dsp:cNvSpPr/>
      </dsp:nvSpPr>
      <dsp:spPr>
        <a:xfrm>
          <a:off x="1270834" y="1377533"/>
          <a:ext cx="4635346" cy="1100289"/>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100000"/>
            </a:lnSpc>
            <a:spcBef>
              <a:spcPct val="0"/>
            </a:spcBef>
            <a:spcAft>
              <a:spcPct val="35000"/>
            </a:spcAft>
            <a:buNone/>
          </a:pPr>
          <a:r>
            <a:rPr lang="en-AU" sz="1500" kern="1200" dirty="0"/>
            <a:t>Do not exceed energy consumption and energy cost limits</a:t>
          </a:r>
        </a:p>
        <a:p>
          <a:pPr marL="0" lvl="0" indent="0" algn="l" defTabSz="666750">
            <a:lnSpc>
              <a:spcPct val="100000"/>
            </a:lnSpc>
            <a:spcBef>
              <a:spcPct val="0"/>
            </a:spcBef>
            <a:spcAft>
              <a:spcPct val="35000"/>
            </a:spcAft>
            <a:buNone/>
          </a:pPr>
          <a:r>
            <a:rPr lang="en-AU" sz="1500" kern="1200" dirty="0"/>
            <a:t>Don’t consume more that 1 kWh energy per class</a:t>
          </a:r>
          <a:endParaRPr lang="en-US" sz="1500" kern="1200" dirty="0"/>
        </a:p>
      </dsp:txBody>
      <dsp:txXfrm>
        <a:off x="1270834" y="1377533"/>
        <a:ext cx="4635346" cy="1100289"/>
      </dsp:txXfrm>
    </dsp:sp>
    <dsp:sp modelId="{A849FAA6-DE14-459E-86DF-5E4DCC656576}">
      <dsp:nvSpPr>
        <dsp:cNvPr id="0" name=""/>
        <dsp:cNvSpPr/>
      </dsp:nvSpPr>
      <dsp:spPr>
        <a:xfrm>
          <a:off x="0" y="2779401"/>
          <a:ext cx="5906181" cy="1100289"/>
        </a:xfrm>
        <a:prstGeom prst="roundRect">
          <a:avLst>
            <a:gd name="adj" fmla="val 10000"/>
          </a:avLst>
        </a:prstGeom>
        <a:solidFill>
          <a:schemeClr val="accent4">
            <a:hueOff val="0"/>
            <a:satOff val="0"/>
            <a:lumOff val="0"/>
            <a:alphaOff val="0"/>
          </a:schemeClr>
        </a:solidFill>
        <a:ln w="6350" cap="flat"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CF74E92-C891-42CE-8D16-CBBB4E0E0523}">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1613F97-64BF-46CC-8427-5F6AD41769C9}">
      <dsp:nvSpPr>
        <dsp:cNvPr id="0" name=""/>
        <dsp:cNvSpPr/>
      </dsp:nvSpPr>
      <dsp:spPr>
        <a:xfrm>
          <a:off x="1270834" y="2752895"/>
          <a:ext cx="4635346" cy="1100289"/>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100000"/>
            </a:lnSpc>
            <a:spcBef>
              <a:spcPct val="0"/>
            </a:spcBef>
            <a:spcAft>
              <a:spcPct val="35000"/>
            </a:spcAft>
            <a:buNone/>
          </a:pPr>
          <a:r>
            <a:rPr lang="en-AU" sz="1500" kern="1200" dirty="0">
              <a:effectLst/>
              <a:latin typeface="+mn-lt"/>
              <a:ea typeface="Calibri" panose="020F0502020204030204" pitchFamily="34" charset="0"/>
              <a:cs typeface="Calibri" panose="020F0502020204030204" pitchFamily="34" charset="0"/>
            </a:rPr>
            <a:t>Classroom size- 2000 square feet. Appliances- HVAC system, Light Fixtures, Projector and additional plug loads.</a:t>
          </a:r>
          <a:endParaRPr lang="en-US" sz="1500" kern="1200" dirty="0">
            <a:latin typeface="+mn-lt"/>
          </a:endParaRPr>
        </a:p>
      </dsp:txBody>
      <dsp:txXfrm>
        <a:off x="1270834" y="2752895"/>
        <a:ext cx="4635346" cy="1100289"/>
      </dsp:txXfrm>
    </dsp:sp>
    <dsp:sp modelId="{2741D632-5F0C-4B29-BC41-83F2D253DDB1}">
      <dsp:nvSpPr>
        <dsp:cNvPr id="0" name=""/>
        <dsp:cNvSpPr/>
      </dsp:nvSpPr>
      <dsp:spPr>
        <a:xfrm>
          <a:off x="0" y="4128257"/>
          <a:ext cx="5906181" cy="1100289"/>
        </a:xfrm>
        <a:prstGeom prst="roundRect">
          <a:avLst>
            <a:gd name="adj" fmla="val 10000"/>
          </a:avLst>
        </a:prstGeom>
        <a:solidFill>
          <a:schemeClr val="accent5">
            <a:hueOff val="0"/>
            <a:satOff val="0"/>
            <a:lumOff val="0"/>
            <a:alphaOff val="0"/>
          </a:schemeClr>
        </a:solidFill>
        <a:ln w="6350" cap="flat"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41F6239-0911-4D2C-BD21-6E6A47FFD52A}">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1920FE5-9BA5-49A0-9E61-63C37EA1D80A}">
      <dsp:nvSpPr>
        <dsp:cNvPr id="0" name=""/>
        <dsp:cNvSpPr/>
      </dsp:nvSpPr>
      <dsp:spPr>
        <a:xfrm>
          <a:off x="1270834" y="4128257"/>
          <a:ext cx="4635346" cy="1100289"/>
        </a:xfrm>
        <a:prstGeom prst="rect">
          <a:avLst/>
        </a:prstGeom>
        <a:noFill/>
        <a:ln w="635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100000"/>
            </a:lnSpc>
            <a:spcBef>
              <a:spcPct val="0"/>
            </a:spcBef>
            <a:spcAft>
              <a:spcPct val="35000"/>
            </a:spcAft>
            <a:buNone/>
          </a:pPr>
          <a:r>
            <a:rPr lang="en-AU" sz="1500" kern="1200" dirty="0"/>
            <a:t>Establish the ideal number of occupants in the class</a:t>
          </a:r>
          <a:endParaRPr lang="en-US" sz="1500" kern="1200" dirty="0"/>
        </a:p>
      </dsp:txBody>
      <dsp:txXfrm>
        <a:off x="1270834" y="4128257"/>
        <a:ext cx="4635346" cy="1100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A5A4E-8B0F-4C76-9987-A968A4E7D4D3}">
      <dsp:nvSpPr>
        <dsp:cNvPr id="0" name=""/>
        <dsp:cNvSpPr/>
      </dsp:nvSpPr>
      <dsp:spPr>
        <a:xfrm>
          <a:off x="1050086" y="587"/>
          <a:ext cx="2562352" cy="15374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Number of Occupants</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Relative Humidity</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Outside Temperature</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HVAC Consumption </a:t>
          </a:r>
          <a:endParaRPr lang="en-US" sz="1700" kern="1200" dirty="0"/>
        </a:p>
      </dsp:txBody>
      <dsp:txXfrm>
        <a:off x="1050086" y="587"/>
        <a:ext cx="2562352" cy="1537411"/>
      </dsp:txXfrm>
    </dsp:sp>
    <dsp:sp modelId="{E7486A10-FA20-4D79-A8F1-3FDF7ADA8873}">
      <dsp:nvSpPr>
        <dsp:cNvPr id="0" name=""/>
        <dsp:cNvSpPr/>
      </dsp:nvSpPr>
      <dsp:spPr>
        <a:xfrm>
          <a:off x="3868673" y="587"/>
          <a:ext cx="2562352" cy="15374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Number of occupants increase --</a:t>
          </a:r>
          <a:r>
            <a:rPr lang="en-AU" sz="1700" kern="1200" dirty="0">
              <a:sym typeface="Wingdings" panose="05000000000000000000" pitchFamily="2" charset="2"/>
            </a:rPr>
            <a:t></a:t>
          </a:r>
          <a:r>
            <a:rPr lang="en-AU" sz="1700" kern="1200" dirty="0"/>
            <a:t> Relative Humidity increases as well. </a:t>
          </a:r>
          <a:endParaRPr lang="en-US" sz="1700" kern="1200" dirty="0"/>
        </a:p>
      </dsp:txBody>
      <dsp:txXfrm>
        <a:off x="3868673" y="587"/>
        <a:ext cx="2562352" cy="1537411"/>
      </dsp:txXfrm>
    </dsp:sp>
    <dsp:sp modelId="{EBB527C2-D484-4987-BFE7-C82B489A385C}">
      <dsp:nvSpPr>
        <dsp:cNvPr id="0" name=""/>
        <dsp:cNvSpPr/>
      </dsp:nvSpPr>
      <dsp:spPr>
        <a:xfrm>
          <a:off x="6687261" y="587"/>
          <a:ext cx="2562352" cy="153741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This leads to an increase in room temperature. The Air Conditioner is used to reduce the temperature </a:t>
          </a:r>
          <a:endParaRPr lang="en-US" sz="1700" kern="1200" dirty="0"/>
        </a:p>
      </dsp:txBody>
      <dsp:txXfrm>
        <a:off x="6687261" y="587"/>
        <a:ext cx="2562352" cy="1537411"/>
      </dsp:txXfrm>
    </dsp:sp>
    <dsp:sp modelId="{1F83B6B8-D96A-4FE4-87B2-533BA8FC705F}">
      <dsp:nvSpPr>
        <dsp:cNvPr id="0" name=""/>
        <dsp:cNvSpPr/>
      </dsp:nvSpPr>
      <dsp:spPr>
        <a:xfrm>
          <a:off x="2459380" y="1794233"/>
          <a:ext cx="2562352" cy="153741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Use of Air Conditioner -</a:t>
          </a:r>
          <a:r>
            <a:rPr lang="en-AU" sz="1700" kern="1200" dirty="0">
              <a:sym typeface="Wingdings" panose="05000000000000000000" pitchFamily="2" charset="2"/>
            </a:rPr>
            <a:t> High Energy Consumption</a:t>
          </a:r>
          <a:endParaRPr lang="en-US" sz="1700" kern="1200" dirty="0"/>
        </a:p>
      </dsp:txBody>
      <dsp:txXfrm>
        <a:off x="2459380" y="1794233"/>
        <a:ext cx="2562352" cy="1537411"/>
      </dsp:txXfrm>
    </dsp:sp>
    <dsp:sp modelId="{9A484AF1-D841-4938-B596-B4CBADEC732A}">
      <dsp:nvSpPr>
        <dsp:cNvPr id="0" name=""/>
        <dsp:cNvSpPr/>
      </dsp:nvSpPr>
      <dsp:spPr>
        <a:xfrm>
          <a:off x="5277967" y="1794233"/>
          <a:ext cx="2562352" cy="153741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The number of occupants are correlated to both of our goals</a:t>
          </a:r>
          <a:endParaRPr lang="en-US" sz="1700" kern="1200" dirty="0"/>
        </a:p>
      </dsp:txBody>
      <dsp:txXfrm>
        <a:off x="5277967" y="1794233"/>
        <a:ext cx="2562352" cy="153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A5A4E-8B0F-4C76-9987-A968A4E7D4D3}">
      <dsp:nvSpPr>
        <dsp:cNvPr id="0" name=""/>
        <dsp:cNvSpPr/>
      </dsp:nvSpPr>
      <dsp:spPr>
        <a:xfrm>
          <a:off x="553155" y="1114"/>
          <a:ext cx="2908134" cy="174488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HVAC Consumption</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Light Fixtures Consumption</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Solar Irradiance</a:t>
          </a:r>
        </a:p>
        <a:p>
          <a:pPr marL="0" lvl="0" indent="0" algn="ctr" defTabSz="755650">
            <a:lnSpc>
              <a:spcPct val="90000"/>
            </a:lnSpc>
            <a:spcBef>
              <a:spcPct val="0"/>
            </a:spcBef>
            <a:spcAft>
              <a:spcPct val="35000"/>
            </a:spcAft>
            <a:buFont typeface="Symbol" panose="05050102010706020507" pitchFamily="18" charset="2"/>
            <a:buNone/>
          </a:pPr>
          <a:r>
            <a:rPr lang="en-AU" sz="1700" kern="1200" dirty="0"/>
            <a:t>Additional Equipment Consumptions</a:t>
          </a:r>
          <a:endParaRPr lang="en-US" sz="1700" kern="1200" dirty="0"/>
        </a:p>
      </dsp:txBody>
      <dsp:txXfrm>
        <a:off x="553155" y="1114"/>
        <a:ext cx="2908134" cy="1744880"/>
      </dsp:txXfrm>
    </dsp:sp>
    <dsp:sp modelId="{E7486A10-FA20-4D79-A8F1-3FDF7ADA8873}">
      <dsp:nvSpPr>
        <dsp:cNvPr id="0" name=""/>
        <dsp:cNvSpPr/>
      </dsp:nvSpPr>
      <dsp:spPr>
        <a:xfrm>
          <a:off x="3752104" y="1114"/>
          <a:ext cx="2908134" cy="174488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HVAC is used throughout the day. It has a high energy consumption amount. It’s the only source that can reduce the room temperature</a:t>
          </a:r>
          <a:endParaRPr lang="en-US" sz="1700" kern="1200" dirty="0"/>
        </a:p>
      </dsp:txBody>
      <dsp:txXfrm>
        <a:off x="3752104" y="1114"/>
        <a:ext cx="2908134" cy="1744880"/>
      </dsp:txXfrm>
    </dsp:sp>
    <dsp:sp modelId="{EBB527C2-D484-4987-BFE7-C82B489A385C}">
      <dsp:nvSpPr>
        <dsp:cNvPr id="0" name=""/>
        <dsp:cNvSpPr/>
      </dsp:nvSpPr>
      <dsp:spPr>
        <a:xfrm>
          <a:off x="6951052" y="1114"/>
          <a:ext cx="2908134" cy="174488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The light fixtures and additional equipment loads don’t consume much energy when compared to the HVAC Consumption</a:t>
          </a:r>
          <a:endParaRPr lang="en-US" sz="1700" kern="1200" dirty="0"/>
        </a:p>
      </dsp:txBody>
      <dsp:txXfrm>
        <a:off x="6951052" y="1114"/>
        <a:ext cx="2908134" cy="1744880"/>
      </dsp:txXfrm>
    </dsp:sp>
    <dsp:sp modelId="{1F83B6B8-D96A-4FE4-87B2-533BA8FC705F}">
      <dsp:nvSpPr>
        <dsp:cNvPr id="0" name=""/>
        <dsp:cNvSpPr/>
      </dsp:nvSpPr>
      <dsp:spPr>
        <a:xfrm>
          <a:off x="2152629" y="2036809"/>
          <a:ext cx="2908134" cy="174488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Solar irradiance is more of a factor for light fixtures. </a:t>
          </a:r>
          <a:endParaRPr lang="en-US" sz="1700" kern="1200" dirty="0"/>
        </a:p>
      </dsp:txBody>
      <dsp:txXfrm>
        <a:off x="2152629" y="2036809"/>
        <a:ext cx="2908134" cy="1744880"/>
      </dsp:txXfrm>
    </dsp:sp>
    <dsp:sp modelId="{9A484AF1-D841-4938-B596-B4CBADEC732A}">
      <dsp:nvSpPr>
        <dsp:cNvPr id="0" name=""/>
        <dsp:cNvSpPr/>
      </dsp:nvSpPr>
      <dsp:spPr>
        <a:xfrm>
          <a:off x="5351578" y="2036809"/>
          <a:ext cx="2908134" cy="174488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Additional Equipment Loads depends on the number of occupants</a:t>
          </a:r>
          <a:endParaRPr lang="en-US" sz="1700" kern="1200" dirty="0"/>
        </a:p>
      </dsp:txBody>
      <dsp:txXfrm>
        <a:off x="5351578" y="2036809"/>
        <a:ext cx="2908134" cy="174488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10/5/2021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2555339" y="3160735"/>
            <a:ext cx="7081322" cy="1176556"/>
          </a:xfrm>
        </p:spPr>
        <p:txBody>
          <a:bodyPr>
            <a:normAutofit fontScale="90000"/>
          </a:bodyPr>
          <a:lstStyle/>
          <a:p>
            <a:r>
              <a:rPr lang="fr-FR" sz="4400" b="1" dirty="0"/>
              <a:t>Optimal Solutions for Occupant Satisfaction in </a:t>
            </a:r>
            <a:r>
              <a:rPr lang="fr-FR" sz="4400" b="1" dirty="0" err="1"/>
              <a:t>Microgrid</a:t>
            </a:r>
            <a:r>
              <a:rPr lang="fr-FR" sz="4400" b="1" dirty="0"/>
              <a:t> </a:t>
            </a:r>
            <a:r>
              <a:rPr lang="fr-FR" sz="4400" b="1" dirty="0" err="1"/>
              <a:t>Environment</a:t>
            </a:r>
            <a:br>
              <a:rPr lang="fr-FR" b="1" dirty="0"/>
            </a:br>
            <a:br>
              <a:rPr lang="fr-FR" b="1" dirty="0"/>
            </a:br>
            <a:endParaRPr lang="en-US" sz="6800" b="1"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69606" y="4252575"/>
            <a:ext cx="8652788" cy="457201"/>
          </a:xfrm>
        </p:spPr>
        <p:txBody>
          <a:bodyPr>
            <a:noAutofit/>
          </a:bodyPr>
          <a:lstStyle/>
          <a:p>
            <a:pPr>
              <a:spcAft>
                <a:spcPts val="600"/>
              </a:spcAft>
            </a:pPr>
            <a:r>
              <a:rPr lang="en-US" sz="2000" dirty="0"/>
              <a:t>By- Utsav Sharma</a:t>
            </a:r>
          </a:p>
          <a:p>
            <a:pPr>
              <a:spcAft>
                <a:spcPts val="600"/>
              </a:spcAft>
            </a:pPr>
            <a:r>
              <a:rPr lang="en-US" sz="2000" dirty="0"/>
              <a:t>218528291</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F334757F-580B-40D3-8CA6-FC501E6FDA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028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178">
        <p15:prstTrans prst="prestige"/>
      </p:transition>
    </mc:Choice>
    <mc:Fallback>
      <p:transition spd="slow" advTm="111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8D583-8C77-4D1E-950A-4EB8A5AB78EC}"/>
              </a:ext>
            </a:extLst>
          </p:cNvPr>
          <p:cNvSpPr>
            <a:spLocks noGrp="1"/>
          </p:cNvSpPr>
          <p:nvPr>
            <p:ph type="title"/>
          </p:nvPr>
        </p:nvSpPr>
        <p:spPr>
          <a:xfrm>
            <a:off x="868680" y="642593"/>
            <a:ext cx="6281928" cy="1744183"/>
          </a:xfrm>
        </p:spPr>
        <p:txBody>
          <a:bodyPr>
            <a:normAutofit/>
          </a:bodyPr>
          <a:lstStyle/>
          <a:p>
            <a:r>
              <a:rPr lang="en-US" b="1" dirty="0"/>
              <a:t>NODE RED SIMULATION</a:t>
            </a:r>
            <a:endParaRPr lang="en-AU" b="1" dirty="0"/>
          </a:p>
        </p:txBody>
      </p:sp>
      <p:sp>
        <p:nvSpPr>
          <p:cNvPr id="3" name="Content Placeholder 2">
            <a:extLst>
              <a:ext uri="{FF2B5EF4-FFF2-40B4-BE49-F238E27FC236}">
                <a16:creationId xmlns:a16="http://schemas.microsoft.com/office/drawing/2014/main" id="{78B4D220-864B-4456-AFA2-EC130F101118}"/>
              </a:ext>
            </a:extLst>
          </p:cNvPr>
          <p:cNvSpPr>
            <a:spLocks noGrp="1"/>
          </p:cNvSpPr>
          <p:nvPr>
            <p:ph idx="1"/>
          </p:nvPr>
        </p:nvSpPr>
        <p:spPr>
          <a:xfrm>
            <a:off x="868680" y="2386584"/>
            <a:ext cx="6281928" cy="3648456"/>
          </a:xfrm>
        </p:spPr>
        <p:txBody>
          <a:bodyPr>
            <a:normAutofit/>
          </a:bodyPr>
          <a:lstStyle/>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My first major artefact consists of a Microgrid Simulation developed on Node Red. I </a:t>
            </a:r>
            <a:r>
              <a:rPr lang="en-AU">
                <a:latin typeface="Calibri" panose="020F0502020204030204" pitchFamily="34" charset="0"/>
                <a:ea typeface="Calibri" panose="020F0502020204030204" pitchFamily="34" charset="0"/>
                <a:cs typeface="Calibri" panose="020F0502020204030204" pitchFamily="34" charset="0"/>
              </a:rPr>
              <a:t>used Node D</a:t>
            </a:r>
            <a:r>
              <a:rPr lang="en-AU">
                <a:effectLst/>
                <a:latin typeface="Calibri" panose="020F0502020204030204" pitchFamily="34" charset="0"/>
                <a:ea typeface="Calibri" panose="020F0502020204030204" pitchFamily="34" charset="0"/>
                <a:cs typeface="Calibri" panose="020F0502020204030204" pitchFamily="34" charset="0"/>
              </a:rPr>
              <a:t>ashboard UI module. </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simulation calculates the total energy generation in a microgrid system.</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Node Red flows begins with the Inject Node and ends with the Debug Node. </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Form node implements each of our inputs and the Function Node contains the formulas used. The text input node named Dashboard implements the results board for our simulation. </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Inputs for microgrid simulation are Solar Irradiation, Load demand and solar panels dimensions. </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Firstly, calculated the energy efficiency of the solar panel by dividing the solar panel’s maximum charge capacity by its area.</a:t>
            </a:r>
            <a:endParaRPr lang="en-AU"/>
          </a:p>
        </p:txBody>
      </p:sp>
      <p:sp>
        <p:nvSpPr>
          <p:cNvPr id="16" name="Rectangle 15">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93A77060-9BE9-475F-A15B-E9E8C1E2692F}"/>
              </a:ext>
            </a:extLst>
          </p:cNvPr>
          <p:cNvPicPr>
            <a:picLocks noChangeAspect="1"/>
          </p:cNvPicPr>
          <p:nvPr/>
        </p:nvPicPr>
        <p:blipFill>
          <a:blip r:embed="rId4"/>
          <a:stretch>
            <a:fillRect/>
          </a:stretch>
        </p:blipFill>
        <p:spPr>
          <a:xfrm>
            <a:off x="7672778" y="1748840"/>
            <a:ext cx="5178523" cy="3348322"/>
          </a:xfrm>
          <a:prstGeom prst="rect">
            <a:avLst/>
          </a:prstGeom>
        </p:spPr>
      </p:pic>
      <p:pic>
        <p:nvPicPr>
          <p:cNvPr id="8" name="Audio 7">
            <a:hlinkClick r:id="" action="ppaction://media"/>
            <a:extLst>
              <a:ext uri="{FF2B5EF4-FFF2-40B4-BE49-F238E27FC236}">
                <a16:creationId xmlns:a16="http://schemas.microsoft.com/office/drawing/2014/main" id="{A0F17E16-1E80-4C1C-8FCC-82978CB975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649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89042">
        <p:split orient="vert"/>
      </p:transition>
    </mc:Choice>
    <mc:Fallback>
      <p:transition spd="slow" advTm="8904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554B01C6-087C-407B-80CE-03E8B5E5B280}"/>
              </a:ext>
            </a:extLst>
          </p:cNvPr>
          <p:cNvPicPr>
            <a:picLocks noChangeAspect="1"/>
          </p:cNvPicPr>
          <p:nvPr/>
        </p:nvPicPr>
        <p:blipFill rotWithShape="1">
          <a:blip r:embed="rId4"/>
          <a:srcRect t="9091" r="23636" b="-1"/>
          <a:stretch/>
        </p:blipFill>
        <p:spPr>
          <a:xfrm>
            <a:off x="3061758" y="1033751"/>
            <a:ext cx="8862627" cy="4985235"/>
          </a:xfrm>
          <a:prstGeom prst="rect">
            <a:avLst/>
          </a:prstGeom>
        </p:spPr>
      </p:pic>
      <p:sp>
        <p:nvSpPr>
          <p:cNvPr id="43" name="Rectangle 4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8D583-8C77-4D1E-950A-4EB8A5AB78EC}"/>
              </a:ext>
            </a:extLst>
          </p:cNvPr>
          <p:cNvSpPr>
            <a:spLocks noGrp="1"/>
          </p:cNvSpPr>
          <p:nvPr>
            <p:ph type="title"/>
          </p:nvPr>
        </p:nvSpPr>
        <p:spPr>
          <a:xfrm>
            <a:off x="774043" y="727626"/>
            <a:ext cx="4602152" cy="1718225"/>
          </a:xfrm>
        </p:spPr>
        <p:txBody>
          <a:bodyPr>
            <a:normAutofit/>
          </a:bodyPr>
          <a:lstStyle/>
          <a:p>
            <a:r>
              <a:rPr lang="en-US" sz="4400" b="1"/>
              <a:t>NODE RED SIMULATION</a:t>
            </a:r>
            <a:endParaRPr lang="en-AU" sz="4400" b="1" dirty="0"/>
          </a:p>
        </p:txBody>
      </p:sp>
      <p:sp>
        <p:nvSpPr>
          <p:cNvPr id="3" name="Content Placeholder 2">
            <a:extLst>
              <a:ext uri="{FF2B5EF4-FFF2-40B4-BE49-F238E27FC236}">
                <a16:creationId xmlns:a16="http://schemas.microsoft.com/office/drawing/2014/main" id="{78B4D220-864B-4456-AFA2-EC130F101118}"/>
              </a:ext>
            </a:extLst>
          </p:cNvPr>
          <p:cNvSpPr>
            <a:spLocks noGrp="1"/>
          </p:cNvSpPr>
          <p:nvPr>
            <p:ph idx="1"/>
          </p:nvPr>
        </p:nvSpPr>
        <p:spPr>
          <a:xfrm>
            <a:off x="774043" y="2538920"/>
            <a:ext cx="4602152" cy="3480066"/>
          </a:xfrm>
        </p:spPr>
        <p:txBody>
          <a:bodyPr>
            <a:noAutofit/>
          </a:bodyPr>
          <a:lstStyle/>
          <a:p>
            <a:pPr>
              <a:lnSpc>
                <a:spcPct val="100000"/>
              </a:lnSpc>
              <a:spcAft>
                <a:spcPts val="800"/>
              </a:spcAft>
            </a:pPr>
            <a:r>
              <a:rPr lang="en-AU" dirty="0">
                <a:effectLst/>
                <a:latin typeface="Calibri" panose="020F0502020204030204" pitchFamily="34" charset="0"/>
                <a:ea typeface="Calibri" panose="020F0502020204030204" pitchFamily="34" charset="0"/>
                <a:cs typeface="Calibri" panose="020F0502020204030204" pitchFamily="34" charset="0"/>
              </a:rPr>
              <a:t>Calculate total energy generation = Solar panel area * </a:t>
            </a:r>
            <a:r>
              <a:rPr lang="en-AU" dirty="0">
                <a:latin typeface="Calibri" panose="020F0502020204030204" pitchFamily="34" charset="0"/>
                <a:ea typeface="Calibri" panose="020F0502020204030204" pitchFamily="34" charset="0"/>
                <a:cs typeface="Calibri" panose="020F0502020204030204" pitchFamily="34" charset="0"/>
              </a:rPr>
              <a:t>E</a:t>
            </a:r>
            <a:r>
              <a:rPr lang="en-AU" dirty="0">
                <a:effectLst/>
                <a:latin typeface="Calibri" panose="020F0502020204030204" pitchFamily="34" charset="0"/>
                <a:ea typeface="Calibri" panose="020F0502020204030204" pitchFamily="34" charset="0"/>
                <a:cs typeface="Calibri" panose="020F0502020204030204" pitchFamily="34" charset="0"/>
              </a:rPr>
              <a:t>nergy Efficiency </a:t>
            </a:r>
            <a:r>
              <a:rPr lang="en-AU" dirty="0">
                <a:latin typeface="Calibri" panose="020F0502020204030204" pitchFamily="34" charset="0"/>
                <a:ea typeface="Calibri" panose="020F0502020204030204" pitchFamily="34" charset="0"/>
                <a:cs typeface="Calibri" panose="020F0502020204030204" pitchFamily="34" charset="0"/>
              </a:rPr>
              <a:t>*</a:t>
            </a:r>
            <a:r>
              <a:rPr lang="en-AU" dirty="0">
                <a:effectLst/>
                <a:latin typeface="Calibri" panose="020F0502020204030204" pitchFamily="34" charset="0"/>
                <a:ea typeface="Calibri" panose="020F0502020204030204" pitchFamily="34" charset="0"/>
                <a:cs typeface="Calibri" panose="020F0502020204030204" pitchFamily="34" charset="0"/>
              </a:rPr>
              <a:t> </a:t>
            </a:r>
            <a:r>
              <a:rPr lang="en-AU" dirty="0">
                <a:latin typeface="Calibri" panose="020F0502020204030204" pitchFamily="34" charset="0"/>
                <a:ea typeface="Calibri" panose="020F0502020204030204" pitchFamily="34" charset="0"/>
                <a:cs typeface="Calibri" panose="020F0502020204030204" pitchFamily="34" charset="0"/>
              </a:rPr>
              <a:t>S</a:t>
            </a:r>
            <a:r>
              <a:rPr lang="en-AU" dirty="0">
                <a:effectLst/>
                <a:latin typeface="Calibri" panose="020F0502020204030204" pitchFamily="34" charset="0"/>
                <a:ea typeface="Calibri" panose="020F0502020204030204" pitchFamily="34" charset="0"/>
                <a:cs typeface="Calibri" panose="020F0502020204030204" pitchFamily="34" charset="0"/>
              </a:rPr>
              <a:t>olar </a:t>
            </a:r>
            <a:r>
              <a:rPr lang="en-AU" dirty="0">
                <a:latin typeface="Calibri" panose="020F0502020204030204" pitchFamily="34" charset="0"/>
                <a:ea typeface="Calibri" panose="020F0502020204030204" pitchFamily="34" charset="0"/>
                <a:cs typeface="Calibri" panose="020F0502020204030204" pitchFamily="34" charset="0"/>
              </a:rPr>
              <a:t>I</a:t>
            </a:r>
            <a:r>
              <a:rPr lang="en-AU" dirty="0">
                <a:effectLst/>
                <a:latin typeface="Calibri" panose="020F0502020204030204" pitchFamily="34" charset="0"/>
                <a:ea typeface="Calibri" panose="020F0502020204030204" pitchFamily="34" charset="0"/>
                <a:cs typeface="Calibri" panose="020F0502020204030204" pitchFamily="34" charset="0"/>
              </a:rPr>
              <a:t>rradiance. The energy generated is DC Source. </a:t>
            </a:r>
          </a:p>
          <a:p>
            <a:pPr>
              <a:lnSpc>
                <a:spcPct val="100000"/>
              </a:lnSpc>
              <a:spcAft>
                <a:spcPts val="800"/>
              </a:spcAft>
            </a:pPr>
            <a:r>
              <a:rPr lang="en-AU" dirty="0">
                <a:effectLst/>
                <a:latin typeface="Calibri" panose="020F0502020204030204" pitchFamily="34" charset="0"/>
                <a:ea typeface="Calibri" panose="020F0502020204030204" pitchFamily="34" charset="0"/>
                <a:cs typeface="Calibri" panose="020F0502020204030204" pitchFamily="34" charset="0"/>
              </a:rPr>
              <a:t>Convert DC Source </a:t>
            </a:r>
            <a:r>
              <a:rPr lang="en-AU" dirty="0">
                <a:latin typeface="Calibri" panose="020F0502020204030204" pitchFamily="34" charset="0"/>
                <a:ea typeface="Calibri" panose="020F0502020204030204" pitchFamily="34" charset="0"/>
                <a:cs typeface="Calibri" panose="020F0502020204030204" pitchFamily="34" charset="0"/>
              </a:rPr>
              <a:t>t</a:t>
            </a:r>
            <a:r>
              <a:rPr lang="en-AU" dirty="0">
                <a:effectLst/>
                <a:latin typeface="Calibri" panose="020F0502020204030204" pitchFamily="34" charset="0"/>
                <a:ea typeface="Calibri" panose="020F0502020204030204" pitchFamily="34" charset="0"/>
                <a:cs typeface="Calibri" panose="020F0502020204030204" pitchFamily="34" charset="0"/>
              </a:rPr>
              <a:t>o AC Source = Energy * </a:t>
            </a:r>
          </a:p>
          <a:p>
            <a:pPr>
              <a:lnSpc>
                <a:spcPct val="100000"/>
              </a:lnSpc>
              <a:spcAft>
                <a:spcPts val="800"/>
              </a:spcAft>
            </a:pPr>
            <a:r>
              <a:rPr lang="en-AU" dirty="0">
                <a:effectLst/>
                <a:latin typeface="Calibri" panose="020F0502020204030204" pitchFamily="34" charset="0"/>
                <a:ea typeface="Calibri" panose="020F0502020204030204" pitchFamily="34" charset="0"/>
                <a:cs typeface="Calibri" panose="020F0502020204030204" pitchFamily="34" charset="0"/>
              </a:rPr>
              <a:t>Battery Storage- Store 20% of energy generated. Storing batteries is top priority. The batteries are required when there simply isn’t any energy generation</a:t>
            </a:r>
          </a:p>
          <a:p>
            <a:pPr>
              <a:lnSpc>
                <a:spcPct val="100000"/>
              </a:lnSpc>
              <a:spcAft>
                <a:spcPts val="800"/>
              </a:spcAft>
            </a:pPr>
            <a:r>
              <a:rPr lang="en-AU" dirty="0">
                <a:latin typeface="Calibri" panose="020F0502020204030204" pitchFamily="34" charset="0"/>
                <a:ea typeface="Calibri" panose="020F0502020204030204" pitchFamily="34" charset="0"/>
                <a:cs typeface="Calibri" panose="020F0502020204030204" pitchFamily="34" charset="0"/>
              </a:rPr>
              <a:t>Lastly, </a:t>
            </a:r>
            <a:r>
              <a:rPr lang="en-AU" dirty="0">
                <a:effectLst/>
                <a:latin typeface="Calibri" panose="020F0502020204030204" pitchFamily="34" charset="0"/>
                <a:ea typeface="Calibri" panose="020F0502020204030204" pitchFamily="34" charset="0"/>
                <a:cs typeface="Calibri" panose="020F0502020204030204" pitchFamily="34" charset="0"/>
              </a:rPr>
              <a:t>supply energy to consumers. Check the load demand and store any excess energy left. </a:t>
            </a:r>
          </a:p>
          <a:p>
            <a:pPr>
              <a:lnSpc>
                <a:spcPct val="100000"/>
              </a:lnSpc>
              <a:spcAft>
                <a:spcPts val="800"/>
              </a:spcAft>
            </a:pPr>
            <a:r>
              <a:rPr lang="en-AU" dirty="0">
                <a:effectLst/>
                <a:latin typeface="Calibri" panose="020F0502020204030204" pitchFamily="34" charset="0"/>
                <a:ea typeface="Calibri" panose="020F0502020204030204" pitchFamily="34" charset="0"/>
                <a:cs typeface="Calibri" panose="020F0502020204030204" pitchFamily="34" charset="0"/>
              </a:rPr>
              <a:t>In the simulation, data has been used from datasets. The Dashboard Module makes the simulation more fun and interactive to work on.</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2E75CCE-FB2B-45DD-8066-86ECD842E2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05146892"/>
      </p:ext>
    </p:extLst>
  </p:cSld>
  <p:clrMapOvr>
    <a:masterClrMapping/>
  </p:clrMapOvr>
  <mc:AlternateContent xmlns:mc="http://schemas.openxmlformats.org/markup-compatibility/2006">
    <mc:Choice xmlns:p14="http://schemas.microsoft.com/office/powerpoint/2010/main" Requires="p14">
      <p:transition spd="slow" p14:dur="3400" advTm="79630">
        <p14:reveal/>
      </p:transition>
    </mc:Choice>
    <mc:Fallback>
      <p:transition spd="slow" advTm="79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C88856-5C40-4F5B-BCD7-CD624FFE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A62FDA86-98B5-45CC-B3A5-C85D4BAAC3C2}"/>
              </a:ext>
            </a:extLst>
          </p:cNvPr>
          <p:cNvPicPr>
            <a:picLocks noChangeAspect="1"/>
          </p:cNvPicPr>
          <p:nvPr/>
        </p:nvPicPr>
        <p:blipFill>
          <a:blip r:embed="rId4"/>
          <a:stretch>
            <a:fillRect/>
          </a:stretch>
        </p:blipFill>
        <p:spPr>
          <a:xfrm>
            <a:off x="275344" y="2852792"/>
            <a:ext cx="5014107" cy="3722975"/>
          </a:xfrm>
          <a:prstGeom prst="rect">
            <a:avLst/>
          </a:prstGeom>
        </p:spPr>
      </p:pic>
      <p:sp>
        <p:nvSpPr>
          <p:cNvPr id="14" name="Rectangle 13">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tx1">
              <a:lumMod val="85000"/>
              <a:lumOff val="15000"/>
            </a:schemeClr>
          </a:solidFill>
          <a:ln w="6350" cap="sq" cmpd="sng" algn="ctr">
            <a:noFill/>
            <a:prstDash val="solid"/>
            <a:miter lim="800000"/>
          </a:ln>
          <a:effectLst/>
        </p:spPr>
      </p:sp>
      <p:sp>
        <p:nvSpPr>
          <p:cNvPr id="16" name="Rectangle 15">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bg1"/>
            </a:solidFill>
            <a:prstDash val="solid"/>
            <a:miter lim="800000"/>
          </a:ln>
          <a:effectLst>
            <a:softEdge rad="0"/>
          </a:effectLst>
        </p:spPr>
      </p:sp>
      <p:sp>
        <p:nvSpPr>
          <p:cNvPr id="2" name="Title 1">
            <a:extLst>
              <a:ext uri="{FF2B5EF4-FFF2-40B4-BE49-F238E27FC236}">
                <a16:creationId xmlns:a16="http://schemas.microsoft.com/office/drawing/2014/main" id="{1C715D9E-B0A4-4DF4-A288-BDBD9D41A0FA}"/>
              </a:ext>
            </a:extLst>
          </p:cNvPr>
          <p:cNvSpPr>
            <a:spLocks noGrp="1"/>
          </p:cNvSpPr>
          <p:nvPr>
            <p:ph type="title"/>
          </p:nvPr>
        </p:nvSpPr>
        <p:spPr>
          <a:xfrm>
            <a:off x="6210846" y="1352277"/>
            <a:ext cx="4633416" cy="1371600"/>
          </a:xfrm>
        </p:spPr>
        <p:txBody>
          <a:bodyPr>
            <a:normAutofit/>
          </a:bodyPr>
          <a:lstStyle/>
          <a:p>
            <a:r>
              <a:rPr lang="en-US" b="1" dirty="0">
                <a:solidFill>
                  <a:schemeClr val="bg1"/>
                </a:solidFill>
              </a:rPr>
              <a:t>REGRESSION ANALYSIS </a:t>
            </a:r>
            <a:endParaRPr lang="en-AU" b="1"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329D16DB-18A5-47F7-BF77-8EB212CE5B8D}"/>
              </a:ext>
            </a:extLst>
          </p:cNvPr>
          <p:cNvPicPr>
            <a:picLocks noChangeAspect="1"/>
          </p:cNvPicPr>
          <p:nvPr/>
        </p:nvPicPr>
        <p:blipFill>
          <a:blip r:embed="rId5"/>
          <a:stretch>
            <a:fillRect/>
          </a:stretch>
        </p:blipFill>
        <p:spPr>
          <a:xfrm>
            <a:off x="67794" y="484378"/>
            <a:ext cx="5655826" cy="2368414"/>
          </a:xfrm>
          <a:prstGeom prst="rect">
            <a:avLst/>
          </a:prstGeom>
        </p:spPr>
      </p:pic>
      <p:sp>
        <p:nvSpPr>
          <p:cNvPr id="3" name="Content Placeholder 2">
            <a:extLst>
              <a:ext uri="{FF2B5EF4-FFF2-40B4-BE49-F238E27FC236}">
                <a16:creationId xmlns:a16="http://schemas.microsoft.com/office/drawing/2014/main" id="{78BE0C32-163F-45EE-BB17-66E1BB423F27}"/>
              </a:ext>
            </a:extLst>
          </p:cNvPr>
          <p:cNvSpPr>
            <a:spLocks noGrp="1"/>
          </p:cNvSpPr>
          <p:nvPr>
            <p:ph idx="1"/>
          </p:nvPr>
        </p:nvSpPr>
        <p:spPr>
          <a:xfrm>
            <a:off x="6210845" y="2852792"/>
            <a:ext cx="4633415" cy="2572193"/>
          </a:xfrm>
        </p:spPr>
        <p:txBody>
          <a:bodyPr>
            <a:normAutofit fontScale="92500" lnSpcReduction="20000"/>
          </a:bodyPr>
          <a:lstStyle/>
          <a:p>
            <a:pPr>
              <a:lnSpc>
                <a:spcPct val="100000"/>
              </a:lnSpc>
            </a:pPr>
            <a:r>
              <a:rPr lang="en-AU"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main artefact is the Regression Analysis. </a:t>
            </a:r>
          </a:p>
          <a:p>
            <a:pPr>
              <a:lnSpc>
                <a:spcPct val="100000"/>
              </a:lnSpc>
            </a:pPr>
            <a:r>
              <a:rPr lang="en-AU"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Coded python scripts on </a:t>
            </a:r>
            <a:r>
              <a:rPr lang="en-AU"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Jupyter</a:t>
            </a:r>
            <a:r>
              <a:rPr lang="en-AU"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Notebook to acquire the results. SVM and Linear regression machine learning algorithms were used.</a:t>
            </a:r>
          </a:p>
          <a:p>
            <a:pPr>
              <a:lnSpc>
                <a:spcPct val="100000"/>
              </a:lnSpc>
            </a:pPr>
            <a:r>
              <a:rPr lang="en-AU"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Firstly, read the main dataset file into the notebook and imported the required packages. Then tested a bunch of basic commands. </a:t>
            </a:r>
          </a:p>
          <a:p>
            <a:pPr>
              <a:lnSpc>
                <a:spcPct val="100000"/>
              </a:lnSpc>
            </a:pPr>
            <a:r>
              <a:rPr lang="en-AU"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next step was to visualise our data and generated a heatmap of the data. The heatmap suggests the room temperature is the most correlated to the number of occupants in the class. </a:t>
            </a:r>
            <a:endParaRPr lang="en-AU"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AU" sz="1200" dirty="0">
              <a:solidFill>
                <a:schemeClr val="bg1"/>
              </a:solidFill>
            </a:endParaRPr>
          </a:p>
        </p:txBody>
      </p:sp>
      <p:pic>
        <p:nvPicPr>
          <p:cNvPr id="4" name="Audio 3">
            <a:hlinkClick r:id="" action="ppaction://media"/>
            <a:extLst>
              <a:ext uri="{FF2B5EF4-FFF2-40B4-BE49-F238E27FC236}">
                <a16:creationId xmlns:a16="http://schemas.microsoft.com/office/drawing/2014/main" id="{A21DDE98-736D-4C85-9A1B-09764B5CCC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7162193"/>
      </p:ext>
    </p:extLst>
  </p:cSld>
  <p:clrMapOvr>
    <a:masterClrMapping/>
  </p:clrMapOvr>
  <mc:AlternateContent xmlns:mc="http://schemas.openxmlformats.org/markup-compatibility/2006">
    <mc:Choice xmlns:p14="http://schemas.microsoft.com/office/powerpoint/2010/main" Requires="p14">
      <p:transition spd="slow" p14:dur="3400" advTm="59319">
        <p14:reveal/>
      </p:transition>
    </mc:Choice>
    <mc:Fallback>
      <p:transition spd="slow" advTm="593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tx1">
              <a:lumMod val="85000"/>
              <a:lumOff val="15000"/>
            </a:schemeClr>
          </a:solidFill>
          <a:ln w="6350" cap="sq" cmpd="sng" algn="ctr">
            <a:noFill/>
            <a:prstDash val="solid"/>
            <a:miter lim="800000"/>
          </a:ln>
          <a:effectLst/>
        </p:spPr>
      </p:sp>
      <p:sp>
        <p:nvSpPr>
          <p:cNvPr id="18" name="Rectangle 17">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C715D9E-B0A4-4DF4-A288-BDBD9D41A0FA}"/>
              </a:ext>
            </a:extLst>
          </p:cNvPr>
          <p:cNvSpPr>
            <a:spLocks noGrp="1"/>
          </p:cNvSpPr>
          <p:nvPr>
            <p:ph type="title"/>
          </p:nvPr>
        </p:nvSpPr>
        <p:spPr>
          <a:xfrm>
            <a:off x="6303580" y="642594"/>
            <a:ext cx="5245269" cy="1371600"/>
          </a:xfrm>
        </p:spPr>
        <p:txBody>
          <a:bodyPr>
            <a:normAutofit/>
          </a:bodyPr>
          <a:lstStyle/>
          <a:p>
            <a:r>
              <a:rPr lang="en-US" b="1" dirty="0">
                <a:solidFill>
                  <a:schemeClr val="bg1"/>
                </a:solidFill>
              </a:rPr>
              <a:t>REGRESSION ANALYSIS- GOAL 1</a:t>
            </a:r>
            <a:endParaRPr lang="en-AU" b="1"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9C3B514A-865B-4088-A15A-BDDF7CE7F8A0}"/>
              </a:ext>
            </a:extLst>
          </p:cNvPr>
          <p:cNvPicPr>
            <a:picLocks noChangeAspect="1"/>
          </p:cNvPicPr>
          <p:nvPr/>
        </p:nvPicPr>
        <p:blipFill>
          <a:blip r:embed="rId4"/>
          <a:stretch>
            <a:fillRect/>
          </a:stretch>
        </p:blipFill>
        <p:spPr>
          <a:xfrm>
            <a:off x="112266" y="164252"/>
            <a:ext cx="5334267" cy="3264748"/>
          </a:xfrm>
          <a:prstGeom prst="rect">
            <a:avLst/>
          </a:prstGeom>
        </p:spPr>
      </p:pic>
      <p:pic>
        <p:nvPicPr>
          <p:cNvPr id="9" name="Picture 8" descr="Chart, scatter chart&#10;&#10;Description automatically generated">
            <a:extLst>
              <a:ext uri="{FF2B5EF4-FFF2-40B4-BE49-F238E27FC236}">
                <a16:creationId xmlns:a16="http://schemas.microsoft.com/office/drawing/2014/main" id="{707A25A9-F867-484C-A286-F0901BCFB56B}"/>
              </a:ext>
            </a:extLst>
          </p:cNvPr>
          <p:cNvPicPr>
            <a:picLocks noChangeAspect="1"/>
          </p:cNvPicPr>
          <p:nvPr/>
        </p:nvPicPr>
        <p:blipFill>
          <a:blip r:embed="rId5"/>
          <a:stretch>
            <a:fillRect/>
          </a:stretch>
        </p:blipFill>
        <p:spPr>
          <a:xfrm>
            <a:off x="296313" y="3292241"/>
            <a:ext cx="4966171" cy="3565759"/>
          </a:xfrm>
          <a:prstGeom prst="rect">
            <a:avLst/>
          </a:prstGeom>
        </p:spPr>
      </p:pic>
      <p:sp>
        <p:nvSpPr>
          <p:cNvPr id="3" name="Content Placeholder 2">
            <a:extLst>
              <a:ext uri="{FF2B5EF4-FFF2-40B4-BE49-F238E27FC236}">
                <a16:creationId xmlns:a16="http://schemas.microsoft.com/office/drawing/2014/main" id="{78BE0C32-163F-45EE-BB17-66E1BB423F27}"/>
              </a:ext>
            </a:extLst>
          </p:cNvPr>
          <p:cNvSpPr>
            <a:spLocks noGrp="1"/>
          </p:cNvSpPr>
          <p:nvPr>
            <p:ph idx="1"/>
          </p:nvPr>
        </p:nvSpPr>
        <p:spPr>
          <a:xfrm>
            <a:off x="6303580" y="2103120"/>
            <a:ext cx="5245269" cy="3931920"/>
          </a:xfrm>
        </p:spPr>
        <p:txBody>
          <a:bodyPr>
            <a:normAutofit/>
          </a:bodyPr>
          <a:lstStyle/>
          <a:p>
            <a:pPr>
              <a:spcAft>
                <a:spcPts val="800"/>
              </a:spcAft>
            </a:pPr>
            <a:r>
              <a:rPr lang="en-AU">
                <a:solidFill>
                  <a:schemeClr val="bg1"/>
                </a:solidFill>
                <a:effectLst/>
                <a:latin typeface="Calibri" panose="020F0502020204030204" pitchFamily="34" charset="0"/>
                <a:ea typeface="Calibri" panose="020F0502020204030204" pitchFamily="34" charset="0"/>
                <a:cs typeface="Calibri" panose="020F0502020204030204" pitchFamily="34" charset="0"/>
              </a:rPr>
              <a:t>Graphs were generated with the Room Temperature as the Dependent Variable and Outside Temperature, Relative Humidity, Number of occupants and HVAC Consumption as the independent variables.</a:t>
            </a:r>
          </a:p>
          <a:p>
            <a:pPr>
              <a:spcAft>
                <a:spcPts val="800"/>
              </a:spcAft>
            </a:pPr>
            <a:r>
              <a:rPr lang="en-AU">
                <a:solidFill>
                  <a:schemeClr val="bg1"/>
                </a:solidFill>
                <a:effectLst/>
                <a:latin typeface="Calibri" panose="020F0502020204030204" pitchFamily="34" charset="0"/>
                <a:ea typeface="Calibri" panose="020F0502020204030204" pitchFamily="34" charset="0"/>
                <a:cs typeface="Calibri" panose="020F0502020204030204" pitchFamily="34" charset="0"/>
              </a:rPr>
              <a:t>The graphs indicate that when the Outside Temperature, Relative Humidity and Number of occupants increase, the room temperature increase as well. </a:t>
            </a:r>
          </a:p>
          <a:p>
            <a:pPr>
              <a:spcAft>
                <a:spcPts val="800"/>
              </a:spcAft>
            </a:pPr>
            <a:r>
              <a:rPr lang="en-AU">
                <a:solidFill>
                  <a:schemeClr val="bg1"/>
                </a:solidFill>
                <a:effectLst/>
                <a:latin typeface="Calibri" panose="020F0502020204030204" pitchFamily="34" charset="0"/>
                <a:ea typeface="Calibri" panose="020F0502020204030204" pitchFamily="34" charset="0"/>
                <a:cs typeface="Calibri" panose="020F0502020204030204" pitchFamily="34" charset="0"/>
              </a:rPr>
              <a:t>When the room temperature is high, the HVAC consumption increases. </a:t>
            </a:r>
          </a:p>
          <a:p>
            <a:pPr>
              <a:spcAft>
                <a:spcPts val="800"/>
              </a:spcAft>
            </a:pPr>
            <a:r>
              <a:rPr lang="en-AU">
                <a:solidFill>
                  <a:schemeClr val="bg1"/>
                </a:solidFill>
                <a:effectLst/>
                <a:latin typeface="Calibri" panose="020F0502020204030204" pitchFamily="34" charset="0"/>
                <a:ea typeface="Calibri" panose="020F0502020204030204" pitchFamily="34" charset="0"/>
                <a:cs typeface="Calibri" panose="020F0502020204030204" pitchFamily="34" charset="0"/>
              </a:rPr>
              <a:t>A graph between Number of occupants and Relative humidity was generated to prove that when occupants increase the relative humidity increases as well. </a:t>
            </a:r>
            <a:endParaRPr lang="en-AU">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AU">
              <a:solidFill>
                <a:schemeClr val="bg1"/>
              </a:solidFill>
            </a:endParaRPr>
          </a:p>
        </p:txBody>
      </p:sp>
      <p:pic>
        <p:nvPicPr>
          <p:cNvPr id="11" name="Audio 10">
            <a:hlinkClick r:id="" action="ppaction://media"/>
            <a:extLst>
              <a:ext uri="{FF2B5EF4-FFF2-40B4-BE49-F238E27FC236}">
                <a16:creationId xmlns:a16="http://schemas.microsoft.com/office/drawing/2014/main" id="{72B1ABB5-B402-42A7-84ED-E570A5677D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11163853"/>
      </p:ext>
    </p:extLst>
  </p:cSld>
  <p:clrMapOvr>
    <a:masterClrMapping/>
  </p:clrMapOvr>
  <p:transition spd="slow" advTm="4883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tx1">
              <a:lumMod val="85000"/>
              <a:lumOff val="15000"/>
            </a:schemeClr>
          </a:solidFill>
          <a:ln w="6350" cap="sq" cmpd="sng" algn="ctr">
            <a:noFill/>
            <a:prstDash val="solid"/>
            <a:miter lim="800000"/>
          </a:ln>
          <a:effectLst/>
        </p:spPr>
      </p:sp>
      <p:sp>
        <p:nvSpPr>
          <p:cNvPr id="29" name="Rectangle 16">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C715D9E-B0A4-4DF4-A288-BDBD9D41A0FA}"/>
              </a:ext>
            </a:extLst>
          </p:cNvPr>
          <p:cNvSpPr>
            <a:spLocks noGrp="1"/>
          </p:cNvSpPr>
          <p:nvPr>
            <p:ph type="title"/>
          </p:nvPr>
        </p:nvSpPr>
        <p:spPr>
          <a:xfrm>
            <a:off x="6303580" y="642594"/>
            <a:ext cx="5245269" cy="1371600"/>
          </a:xfrm>
        </p:spPr>
        <p:txBody>
          <a:bodyPr>
            <a:normAutofit/>
          </a:bodyPr>
          <a:lstStyle/>
          <a:p>
            <a:r>
              <a:rPr lang="en-US" b="1">
                <a:solidFill>
                  <a:schemeClr val="bg1"/>
                </a:solidFill>
              </a:rPr>
              <a:t>REGRESSION ANALYSIS- GOAL 2</a:t>
            </a:r>
            <a:endParaRPr lang="en-AU" b="1" dirty="0">
              <a:solidFill>
                <a:schemeClr val="bg1"/>
              </a:solidFill>
            </a:endParaRPr>
          </a:p>
        </p:txBody>
      </p:sp>
      <p:pic>
        <p:nvPicPr>
          <p:cNvPr id="8" name="Picture 7" descr="Chart, scatter chart&#10;&#10;Description automatically generated">
            <a:extLst>
              <a:ext uri="{FF2B5EF4-FFF2-40B4-BE49-F238E27FC236}">
                <a16:creationId xmlns:a16="http://schemas.microsoft.com/office/drawing/2014/main" id="{6BC819FB-0BD2-460D-9611-A7E144D9E2F6}"/>
              </a:ext>
            </a:extLst>
          </p:cNvPr>
          <p:cNvPicPr>
            <a:picLocks noChangeAspect="1"/>
          </p:cNvPicPr>
          <p:nvPr/>
        </p:nvPicPr>
        <p:blipFill>
          <a:blip r:embed="rId4"/>
          <a:stretch>
            <a:fillRect/>
          </a:stretch>
        </p:blipFill>
        <p:spPr>
          <a:xfrm>
            <a:off x="643151" y="270803"/>
            <a:ext cx="3941095" cy="3297652"/>
          </a:xfrm>
          <a:prstGeom prst="rect">
            <a:avLst/>
          </a:prstGeom>
        </p:spPr>
      </p:pic>
      <p:pic>
        <p:nvPicPr>
          <p:cNvPr id="5" name="Picture 4" descr="Chart, scatter chart&#10;&#10;Description automatically generated">
            <a:extLst>
              <a:ext uri="{FF2B5EF4-FFF2-40B4-BE49-F238E27FC236}">
                <a16:creationId xmlns:a16="http://schemas.microsoft.com/office/drawing/2014/main" id="{FF9E446A-ECBC-42DE-9B72-601A83207955}"/>
              </a:ext>
            </a:extLst>
          </p:cNvPr>
          <p:cNvPicPr>
            <a:picLocks noChangeAspect="1"/>
          </p:cNvPicPr>
          <p:nvPr/>
        </p:nvPicPr>
        <p:blipFill>
          <a:blip r:embed="rId4"/>
          <a:stretch>
            <a:fillRect/>
          </a:stretch>
        </p:blipFill>
        <p:spPr>
          <a:xfrm>
            <a:off x="643151" y="3556295"/>
            <a:ext cx="3941095" cy="3297652"/>
          </a:xfrm>
          <a:prstGeom prst="rect">
            <a:avLst/>
          </a:prstGeom>
        </p:spPr>
      </p:pic>
      <p:sp>
        <p:nvSpPr>
          <p:cNvPr id="3" name="Content Placeholder 2">
            <a:extLst>
              <a:ext uri="{FF2B5EF4-FFF2-40B4-BE49-F238E27FC236}">
                <a16:creationId xmlns:a16="http://schemas.microsoft.com/office/drawing/2014/main" id="{78BE0C32-163F-45EE-BB17-66E1BB423F27}"/>
              </a:ext>
            </a:extLst>
          </p:cNvPr>
          <p:cNvSpPr>
            <a:spLocks noGrp="1"/>
          </p:cNvSpPr>
          <p:nvPr>
            <p:ph idx="1"/>
          </p:nvPr>
        </p:nvSpPr>
        <p:spPr>
          <a:xfrm>
            <a:off x="6303580" y="2103120"/>
            <a:ext cx="5245269" cy="3931920"/>
          </a:xfrm>
        </p:spPr>
        <p:txBody>
          <a:bodyPr>
            <a:normAutofit/>
          </a:bodyPr>
          <a:lstStyle/>
          <a:p>
            <a:r>
              <a:rPr lang="en-AU" sz="1900" dirty="0">
                <a:solidFill>
                  <a:schemeClr val="bg1"/>
                </a:solidFill>
                <a:latin typeface="Calibri" panose="020F0502020204030204" pitchFamily="34" charset="0"/>
                <a:ea typeface="Calibri" panose="020F0502020204030204" pitchFamily="34" charset="0"/>
                <a:cs typeface="Calibri" panose="020F0502020204030204" pitchFamily="34" charset="0"/>
              </a:rPr>
              <a:t>T</a:t>
            </a:r>
            <a:r>
              <a:rPr lang="en-AU"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wo sets of graphs were generated with Energy Consumption and Energy Cost as dependent variable and HVAC Consumption, Light Fixtures Consumption, Additional Equipment Consumption as the independent variables.</a:t>
            </a:r>
          </a:p>
          <a:p>
            <a:r>
              <a:rPr lang="en-AU"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HVAC determines the total energy consumption. </a:t>
            </a:r>
          </a:p>
          <a:p>
            <a:r>
              <a:rPr lang="en-AU"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Light Fixtures is more correlated to the solar irradiance data.  </a:t>
            </a:r>
          </a:p>
          <a:p>
            <a:r>
              <a:rPr lang="en-AU"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Additional equipment load </a:t>
            </a:r>
            <a:r>
              <a:rPr lang="en-AU" sz="1900" dirty="0">
                <a:solidFill>
                  <a:schemeClr val="bg1"/>
                </a:solidFill>
                <a:latin typeface="Calibri" panose="020F0502020204030204" pitchFamily="34" charset="0"/>
                <a:ea typeface="Calibri" panose="020F0502020204030204" pitchFamily="34" charset="0"/>
                <a:cs typeface="Calibri" panose="020F0502020204030204" pitchFamily="34" charset="0"/>
              </a:rPr>
              <a:t>is</a:t>
            </a:r>
            <a:r>
              <a:rPr lang="en-AU"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correlated to the number of occupants. </a:t>
            </a:r>
            <a:endParaRPr lang="en-AU" sz="1900" dirty="0">
              <a:solidFill>
                <a:schemeClr val="bg1"/>
              </a:solidFill>
            </a:endParaRPr>
          </a:p>
        </p:txBody>
      </p:sp>
      <p:pic>
        <p:nvPicPr>
          <p:cNvPr id="10" name="Audio 9">
            <a:hlinkClick r:id="" action="ppaction://media"/>
            <a:extLst>
              <a:ext uri="{FF2B5EF4-FFF2-40B4-BE49-F238E27FC236}">
                <a16:creationId xmlns:a16="http://schemas.microsoft.com/office/drawing/2014/main" id="{6D0A208B-66D0-4B0B-9FAF-00647C962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63183907"/>
      </p:ext>
    </p:extLst>
  </p:cSld>
  <p:clrMapOvr>
    <a:masterClrMapping/>
  </p:clrMapOvr>
  <p:transition spd="slow" advTm="4818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tx1">
              <a:lumMod val="85000"/>
              <a:lumOff val="15000"/>
            </a:schemeClr>
          </a:solidFill>
          <a:ln w="6350" cap="sq" cmpd="sng" algn="ctr">
            <a:noFill/>
            <a:prstDash val="solid"/>
            <a:miter lim="800000"/>
          </a:ln>
          <a:effectLst/>
        </p:spPr>
      </p:sp>
      <p:sp>
        <p:nvSpPr>
          <p:cNvPr id="16" name="Rectangle 15">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684D681C-D5A2-45D7-A4CC-6337315F79EE}"/>
              </a:ext>
            </a:extLst>
          </p:cNvPr>
          <p:cNvSpPr>
            <a:spLocks noGrp="1"/>
          </p:cNvSpPr>
          <p:nvPr>
            <p:ph type="title"/>
          </p:nvPr>
        </p:nvSpPr>
        <p:spPr>
          <a:xfrm>
            <a:off x="6303580" y="642594"/>
            <a:ext cx="5245269" cy="1371600"/>
          </a:xfrm>
        </p:spPr>
        <p:txBody>
          <a:bodyPr>
            <a:normAutofit/>
          </a:bodyPr>
          <a:lstStyle/>
          <a:p>
            <a:r>
              <a:rPr lang="en-US" b="1" dirty="0">
                <a:solidFill>
                  <a:schemeClr val="bg1"/>
                </a:solidFill>
              </a:rPr>
              <a:t>FINAL RESULTS</a:t>
            </a:r>
            <a:endParaRPr lang="en-AU" b="1" dirty="0">
              <a:solidFill>
                <a:schemeClr val="bg1"/>
              </a:solidFill>
            </a:endParaRPr>
          </a:p>
        </p:txBody>
      </p:sp>
      <p:pic>
        <p:nvPicPr>
          <p:cNvPr id="5" name="Picture 4" descr="Chart, scatter chart&#10;&#10;Description automatically generated">
            <a:extLst>
              <a:ext uri="{FF2B5EF4-FFF2-40B4-BE49-F238E27FC236}">
                <a16:creationId xmlns:a16="http://schemas.microsoft.com/office/drawing/2014/main" id="{03F41359-6A71-435F-B9A7-EF62C70694ED}"/>
              </a:ext>
            </a:extLst>
          </p:cNvPr>
          <p:cNvPicPr>
            <a:picLocks noChangeAspect="1"/>
          </p:cNvPicPr>
          <p:nvPr/>
        </p:nvPicPr>
        <p:blipFill>
          <a:blip r:embed="rId4"/>
          <a:stretch>
            <a:fillRect/>
          </a:stretch>
        </p:blipFill>
        <p:spPr>
          <a:xfrm>
            <a:off x="643151" y="133071"/>
            <a:ext cx="3589402" cy="3295929"/>
          </a:xfrm>
          <a:prstGeom prst="rect">
            <a:avLst/>
          </a:prstGeom>
        </p:spPr>
      </p:pic>
      <p:pic>
        <p:nvPicPr>
          <p:cNvPr id="7" name="Picture 6" descr="Chart, scatter chart&#10;&#10;Description automatically generated">
            <a:extLst>
              <a:ext uri="{FF2B5EF4-FFF2-40B4-BE49-F238E27FC236}">
                <a16:creationId xmlns:a16="http://schemas.microsoft.com/office/drawing/2014/main" id="{72C8CD9D-34D9-4D70-9B59-A37C3CB6CFBC}"/>
              </a:ext>
            </a:extLst>
          </p:cNvPr>
          <p:cNvPicPr>
            <a:picLocks noChangeAspect="1"/>
          </p:cNvPicPr>
          <p:nvPr/>
        </p:nvPicPr>
        <p:blipFill>
          <a:blip r:embed="rId5"/>
          <a:stretch>
            <a:fillRect/>
          </a:stretch>
        </p:blipFill>
        <p:spPr>
          <a:xfrm>
            <a:off x="643151" y="3388821"/>
            <a:ext cx="3589402" cy="3396912"/>
          </a:xfrm>
          <a:prstGeom prst="rect">
            <a:avLst/>
          </a:prstGeom>
        </p:spPr>
      </p:pic>
      <p:sp>
        <p:nvSpPr>
          <p:cNvPr id="3" name="Content Placeholder 2">
            <a:extLst>
              <a:ext uri="{FF2B5EF4-FFF2-40B4-BE49-F238E27FC236}">
                <a16:creationId xmlns:a16="http://schemas.microsoft.com/office/drawing/2014/main" id="{772E7789-3B0B-4262-B6BA-79C1483D8558}"/>
              </a:ext>
            </a:extLst>
          </p:cNvPr>
          <p:cNvSpPr>
            <a:spLocks noGrp="1"/>
          </p:cNvSpPr>
          <p:nvPr>
            <p:ph idx="1"/>
          </p:nvPr>
        </p:nvSpPr>
        <p:spPr>
          <a:xfrm>
            <a:off x="6303580" y="2103120"/>
            <a:ext cx="5245269" cy="3931920"/>
          </a:xfrm>
        </p:spPr>
        <p:txBody>
          <a:bodyPr>
            <a:normAutofit fontScale="92500" lnSpcReduction="10000"/>
          </a:bodyPr>
          <a:lstStyle/>
          <a:p>
            <a:r>
              <a:rPr lang="en-AU"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Graphs between Room Temperature, Energy Consumption and Number of Occupants were generated.</a:t>
            </a:r>
          </a:p>
          <a:p>
            <a:r>
              <a:rPr lang="en-AU"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results obtained were as expected. </a:t>
            </a:r>
          </a:p>
          <a:p>
            <a:r>
              <a:rPr lang="en-AU" sz="2000" dirty="0">
                <a:solidFill>
                  <a:schemeClr val="bg1"/>
                </a:solidFill>
                <a:latin typeface="Calibri" panose="020F0502020204030204" pitchFamily="34" charset="0"/>
                <a:ea typeface="Calibri" panose="020F0502020204030204" pitchFamily="34" charset="0"/>
                <a:cs typeface="Calibri" panose="020F0502020204030204" pitchFamily="34" charset="0"/>
              </a:rPr>
              <a:t>W</a:t>
            </a:r>
            <a:r>
              <a:rPr lang="en-AU"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hen the room temperature increases the energy consumption increases and the when the number of occupants increases the energy consumption increases again. </a:t>
            </a:r>
          </a:p>
          <a:p>
            <a:r>
              <a:rPr lang="en-AU"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class shouldn’t allow more than 60 occupants in a class. In an ideal situation, no more than 30 students should be allowed in the classroom. </a:t>
            </a:r>
            <a:endParaRPr lang="en-AU"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solidFill>
                <a:schemeClr val="bg1"/>
              </a:solidFill>
            </a:endParaRPr>
          </a:p>
        </p:txBody>
      </p:sp>
      <p:pic>
        <p:nvPicPr>
          <p:cNvPr id="6" name="Audio 5">
            <a:hlinkClick r:id="" action="ppaction://media"/>
            <a:extLst>
              <a:ext uri="{FF2B5EF4-FFF2-40B4-BE49-F238E27FC236}">
                <a16:creationId xmlns:a16="http://schemas.microsoft.com/office/drawing/2014/main" id="{35FF7215-9B93-4174-B2DF-12F4244A88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781855"/>
      </p:ext>
    </p:extLst>
  </p:cSld>
  <p:clrMapOvr>
    <a:masterClrMapping/>
  </p:clrMapOvr>
  <mc:AlternateContent xmlns:mc="http://schemas.openxmlformats.org/markup-compatibility/2006">
    <mc:Choice xmlns:p14="http://schemas.microsoft.com/office/powerpoint/2010/main" Requires="p14">
      <p:transition spd="slow" p14:dur="800" advTm="49204">
        <p:circle/>
      </p:transition>
    </mc:Choice>
    <mc:Fallback>
      <p:transition spd="slow" advTm="4920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711E6328-300D-47A0-9645-71D9F8D662C4}"/>
              </a:ext>
            </a:extLst>
          </p:cNvPr>
          <p:cNvPicPr>
            <a:picLocks noChangeAspect="1"/>
          </p:cNvPicPr>
          <p:nvPr/>
        </p:nvPicPr>
        <p:blipFill rotWithShape="1">
          <a:blip r:embed="rId4"/>
          <a:srcRect t="15709" r="-1" b="-1"/>
          <a:stretch/>
        </p:blipFill>
        <p:spPr>
          <a:xfrm>
            <a:off x="3068" y="-61194"/>
            <a:ext cx="12188932" cy="6857990"/>
          </a:xfrm>
          <a:prstGeom prst="rect">
            <a:avLst/>
          </a:prstGeom>
        </p:spPr>
      </p:pic>
      <p:sp>
        <p:nvSpPr>
          <p:cNvPr id="20" name="Rectangle 15">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21" name="Rectangle 17">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FC7474B-1FD1-4E96-9683-D28D94CD2BFE}"/>
              </a:ext>
            </a:extLst>
          </p:cNvPr>
          <p:cNvSpPr>
            <a:spLocks noGrp="1"/>
          </p:cNvSpPr>
          <p:nvPr>
            <p:ph type="title"/>
          </p:nvPr>
        </p:nvSpPr>
        <p:spPr>
          <a:xfrm>
            <a:off x="1357951" y="1352277"/>
            <a:ext cx="4633416" cy="1371600"/>
          </a:xfrm>
        </p:spPr>
        <p:txBody>
          <a:bodyPr>
            <a:normAutofit/>
          </a:bodyPr>
          <a:lstStyle/>
          <a:p>
            <a:r>
              <a:rPr lang="en-US"/>
              <a:t>FUTURE WORK</a:t>
            </a:r>
            <a:endParaRPr lang="en-AU" dirty="0"/>
          </a:p>
        </p:txBody>
      </p:sp>
      <p:sp>
        <p:nvSpPr>
          <p:cNvPr id="3" name="Content Placeholder 2">
            <a:extLst>
              <a:ext uri="{FF2B5EF4-FFF2-40B4-BE49-F238E27FC236}">
                <a16:creationId xmlns:a16="http://schemas.microsoft.com/office/drawing/2014/main" id="{A7D531A9-2959-48A5-B36B-4F73E010FDC8}"/>
              </a:ext>
            </a:extLst>
          </p:cNvPr>
          <p:cNvSpPr>
            <a:spLocks noGrp="1"/>
          </p:cNvSpPr>
          <p:nvPr>
            <p:ph idx="1"/>
          </p:nvPr>
        </p:nvSpPr>
        <p:spPr>
          <a:xfrm>
            <a:off x="1103272" y="2339623"/>
            <a:ext cx="4738050" cy="2774285"/>
          </a:xfrm>
        </p:spPr>
        <p:txBody>
          <a:bodyPr>
            <a:noAutofit/>
          </a:bodyPr>
          <a:lstStyle/>
          <a:p>
            <a:pPr>
              <a:lnSpc>
                <a:spcPct val="100000"/>
              </a:lnSpc>
            </a:pPr>
            <a:r>
              <a:rPr lang="en-AU" sz="1600" dirty="0">
                <a:effectLst/>
                <a:latin typeface="Calibri" panose="020F0502020204030204" pitchFamily="34" charset="0"/>
                <a:ea typeface="Calibri" panose="020F0502020204030204" pitchFamily="34" charset="0"/>
                <a:cs typeface="Calibri" panose="020F0502020204030204" pitchFamily="34" charset="0"/>
              </a:rPr>
              <a:t>Several aspects of a microgrid still require further research and investigation. </a:t>
            </a:r>
          </a:p>
          <a:p>
            <a:pPr>
              <a:lnSpc>
                <a:spcPct val="100000"/>
              </a:lnSpc>
            </a:pPr>
            <a:r>
              <a:rPr lang="en-AU" sz="1600" dirty="0">
                <a:effectLst/>
                <a:latin typeface="Calibri" panose="020F0502020204030204" pitchFamily="34" charset="0"/>
                <a:ea typeface="Calibri" panose="020F0502020204030204" pitchFamily="34" charset="0"/>
                <a:cs typeface="Calibri" panose="020F0502020204030204" pitchFamily="34" charset="0"/>
              </a:rPr>
              <a:t>Microgrid simulation is the best way to look for viable solutions for microgrids. </a:t>
            </a:r>
          </a:p>
          <a:p>
            <a:pPr>
              <a:lnSpc>
                <a:spcPct val="100000"/>
              </a:lnSpc>
            </a:pPr>
            <a:r>
              <a:rPr lang="en-AU" sz="1600" dirty="0">
                <a:latin typeface="Calibri" panose="020F0502020204030204" pitchFamily="34" charset="0"/>
                <a:ea typeface="Calibri" panose="020F0502020204030204" pitchFamily="34" charset="0"/>
                <a:cs typeface="Calibri" panose="020F0502020204030204" pitchFamily="34" charset="0"/>
              </a:rPr>
              <a:t>Research gaps in microgrid energy generation in unfavourable weather conditions still requires more work to solve.</a:t>
            </a:r>
          </a:p>
          <a:p>
            <a:pPr>
              <a:lnSpc>
                <a:spcPct val="100000"/>
              </a:lnSpc>
            </a:pPr>
            <a:r>
              <a:rPr lang="en-AU" sz="1600" dirty="0">
                <a:effectLst/>
                <a:latin typeface="Calibri" panose="020F0502020204030204" pitchFamily="34" charset="0"/>
                <a:ea typeface="Calibri" panose="020F0502020204030204" pitchFamily="34" charset="0"/>
                <a:cs typeface="Calibri" panose="020F0502020204030204" pitchFamily="34" charset="0"/>
              </a:rPr>
              <a:t>For my regression analysis, </a:t>
            </a:r>
            <a:r>
              <a:rPr lang="en-AU" sz="1600" dirty="0">
                <a:latin typeface="Calibri" panose="020F0502020204030204" pitchFamily="34" charset="0"/>
                <a:ea typeface="Calibri" panose="020F0502020204030204" pitchFamily="34" charset="0"/>
                <a:cs typeface="Calibri" panose="020F0502020204030204" pitchFamily="34" charset="0"/>
              </a:rPr>
              <a:t>I w</a:t>
            </a:r>
            <a:r>
              <a:rPr lang="en-AU" sz="1600" dirty="0">
                <a:effectLst/>
                <a:latin typeface="Calibri" panose="020F0502020204030204" pitchFamily="34" charset="0"/>
                <a:ea typeface="Calibri" panose="020F0502020204030204" pitchFamily="34" charset="0"/>
                <a:cs typeface="Calibri" panose="020F0502020204030204" pitchFamily="34" charset="0"/>
              </a:rPr>
              <a:t>asn’t able to acquire actual sensor reading for the room temperature and relative humidity of a classroom with some number of occupants. The graphs still aren’t conclusive enough. </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6F098E1D-54C1-4CF2-A032-12A99A0226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4954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advTm="35188">
        <p:cut/>
      </p:transition>
    </mc:Choice>
    <mc:Fallback>
      <p:transition advTm="3518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3" name="Content Placeholder 2">
            <a:extLst>
              <a:ext uri="{FF2B5EF4-FFF2-40B4-BE49-F238E27FC236}">
                <a16:creationId xmlns:a16="http://schemas.microsoft.com/office/drawing/2014/main" id="{CC9D4623-6FDE-4427-99C6-98FBB9CDF66A}"/>
              </a:ext>
            </a:extLst>
          </p:cNvPr>
          <p:cNvSpPr>
            <a:spLocks noGrp="1"/>
          </p:cNvSpPr>
          <p:nvPr>
            <p:ph idx="1"/>
          </p:nvPr>
        </p:nvSpPr>
        <p:spPr>
          <a:xfrm>
            <a:off x="1780422" y="2543780"/>
            <a:ext cx="9792208" cy="3407862"/>
          </a:xfrm>
        </p:spPr>
        <p:txBody>
          <a:bodyPr>
            <a:normAutofit/>
          </a:bodyPr>
          <a:lstStyle/>
          <a:p>
            <a:pPr marL="0" indent="0">
              <a:buNone/>
            </a:pPr>
            <a:r>
              <a:rPr lang="en-US" sz="10000" dirty="0">
                <a:solidFill>
                  <a:srgbClr val="002060"/>
                </a:solidFill>
              </a:rPr>
              <a:t>THANK YOU</a:t>
            </a:r>
            <a:endParaRPr lang="en-AU" sz="10000" dirty="0">
              <a:solidFill>
                <a:srgbClr val="002060"/>
              </a:solidFill>
            </a:endParaRPr>
          </a:p>
        </p:txBody>
      </p:sp>
      <p:pic>
        <p:nvPicPr>
          <p:cNvPr id="2" name="Audio 1">
            <a:hlinkClick r:id="" action="ppaction://media"/>
            <a:extLst>
              <a:ext uri="{FF2B5EF4-FFF2-40B4-BE49-F238E27FC236}">
                <a16:creationId xmlns:a16="http://schemas.microsoft.com/office/drawing/2014/main" id="{46D79272-856F-4FBE-8739-D511E60688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5395399"/>
      </p:ext>
    </p:extLst>
  </p:cSld>
  <p:clrMapOvr>
    <a:overrideClrMapping bg1="dk1" tx1="lt1" bg2="dk2" tx2="lt2" accent1="accent1" accent2="accent2" accent3="accent3" accent4="accent4" accent5="accent5" accent6="accent6" hlink="hlink" folHlink="folHlink"/>
  </p:clrMapOvr>
  <p:transition spd="slow" advTm="1199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D6EB0-0A57-45AD-92FC-3178BD86BDC4}"/>
              </a:ext>
            </a:extLst>
          </p:cNvPr>
          <p:cNvSpPr>
            <a:spLocks noGrp="1"/>
          </p:cNvSpPr>
          <p:nvPr>
            <p:ph type="title"/>
          </p:nvPr>
        </p:nvSpPr>
        <p:spPr>
          <a:xfrm>
            <a:off x="868680" y="642593"/>
            <a:ext cx="6281928" cy="1744183"/>
          </a:xfrm>
        </p:spPr>
        <p:txBody>
          <a:bodyPr>
            <a:normAutofit/>
          </a:bodyPr>
          <a:lstStyle/>
          <a:p>
            <a:r>
              <a:rPr lang="en-US" b="1" dirty="0"/>
              <a:t>INTRODUCTION</a:t>
            </a:r>
            <a:endParaRPr lang="en-AU" b="1" dirty="0"/>
          </a:p>
        </p:txBody>
      </p:sp>
      <p:sp>
        <p:nvSpPr>
          <p:cNvPr id="44" name="Content Placeholder 2">
            <a:extLst>
              <a:ext uri="{FF2B5EF4-FFF2-40B4-BE49-F238E27FC236}">
                <a16:creationId xmlns:a16="http://schemas.microsoft.com/office/drawing/2014/main" id="{74F425E9-567B-4D34-AEE2-21F4B75445E1}"/>
              </a:ext>
            </a:extLst>
          </p:cNvPr>
          <p:cNvSpPr>
            <a:spLocks noGrp="1"/>
          </p:cNvSpPr>
          <p:nvPr>
            <p:ph idx="1"/>
          </p:nvPr>
        </p:nvSpPr>
        <p:spPr>
          <a:xfrm>
            <a:off x="684287" y="2121541"/>
            <a:ext cx="6281928" cy="3648456"/>
          </a:xfrm>
        </p:spPr>
        <p:txBody>
          <a:bodyPr>
            <a:normAutofit/>
          </a:bodyPr>
          <a:lstStyle/>
          <a:p>
            <a:r>
              <a:rPr lang="en-US" dirty="0"/>
              <a:t>Our aim is to optimally operate a classroom within a Microgrid Environment.  </a:t>
            </a:r>
          </a:p>
          <a:p>
            <a:r>
              <a:rPr lang="en-US" dirty="0"/>
              <a:t>We need to maintain the room temperature in order to achieve thermal comfort level. </a:t>
            </a:r>
          </a:p>
          <a:p>
            <a:r>
              <a:rPr lang="en-US" dirty="0"/>
              <a:t>Classes take place from 9 am till 8 pm in the evening. </a:t>
            </a:r>
          </a:p>
          <a:p>
            <a:r>
              <a:rPr lang="en-US" dirty="0"/>
              <a:t>Maintain ideal temperature, have limited number of occupants and not exceed energy consumption limit of the room. </a:t>
            </a:r>
          </a:p>
          <a:p>
            <a:r>
              <a:rPr lang="en-US" dirty="0"/>
              <a:t>Results have been generated through Regression Analysis and additionally made a small microgrid simulation on Node Red. </a:t>
            </a:r>
          </a:p>
        </p:txBody>
      </p:sp>
      <p:sp>
        <p:nvSpPr>
          <p:cNvPr id="45" name="Rectangle 38">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E82E0A0-BBEC-4023-B902-A2A24067D83A}"/>
              </a:ext>
            </a:extLst>
          </p:cNvPr>
          <p:cNvPicPr>
            <a:picLocks noChangeAspect="1"/>
          </p:cNvPicPr>
          <p:nvPr/>
        </p:nvPicPr>
        <p:blipFill rotWithShape="1">
          <a:blip r:embed="rId4"/>
          <a:srcRect l="34" t="13281"/>
          <a:stretch/>
        </p:blipFill>
        <p:spPr>
          <a:xfrm>
            <a:off x="6812103" y="1772629"/>
            <a:ext cx="5472094" cy="3564000"/>
          </a:xfrm>
          <a:prstGeom prst="rect">
            <a:avLst/>
          </a:prstGeom>
        </p:spPr>
      </p:pic>
      <p:pic>
        <p:nvPicPr>
          <p:cNvPr id="6" name="Audio 5">
            <a:hlinkClick r:id="" action="ppaction://media"/>
            <a:extLst>
              <a:ext uri="{FF2B5EF4-FFF2-40B4-BE49-F238E27FC236}">
                <a16:creationId xmlns:a16="http://schemas.microsoft.com/office/drawing/2014/main" id="{47F9F9C2-4AA0-461E-AD4B-9104144372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49026239"/>
      </p:ext>
    </p:extLst>
  </p:cSld>
  <p:clrMapOvr>
    <a:overrideClrMapping bg1="dk1" tx1="lt1" bg2="dk2" tx2="lt2" accent1="accent1" accent2="accent2" accent3="accent3" accent4="accent4" accent5="accent5" accent6="accent6" hlink="hlink" folHlink="folHlink"/>
  </p:clrMapOvr>
  <p:transition spd="slow" advTm="5720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7B9EB0DD-7A9D-407F-A007-0DF9C2C80ABC}"/>
              </a:ext>
            </a:extLst>
          </p:cNvPr>
          <p:cNvSpPr>
            <a:spLocks noGrp="1"/>
          </p:cNvSpPr>
          <p:nvPr>
            <p:ph type="title"/>
          </p:nvPr>
        </p:nvSpPr>
        <p:spPr>
          <a:xfrm>
            <a:off x="573409" y="559477"/>
            <a:ext cx="3765200" cy="5709931"/>
          </a:xfrm>
        </p:spPr>
        <p:txBody>
          <a:bodyPr>
            <a:normAutofit/>
          </a:bodyPr>
          <a:lstStyle/>
          <a:p>
            <a:pPr algn="ctr"/>
            <a:r>
              <a:rPr lang="en-US" b="1" dirty="0"/>
              <a:t>TABLE OF CONTENTS</a:t>
            </a:r>
            <a:endParaRPr lang="en-AU" b="1" dirty="0"/>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BAE3B064-536E-4EE6-B611-8D425F3738B2}"/>
              </a:ext>
            </a:extLst>
          </p:cNvPr>
          <p:cNvGraphicFramePr>
            <a:graphicFrameLocks noGrp="1"/>
          </p:cNvGraphicFramePr>
          <p:nvPr>
            <p:ph idx="1"/>
            <p:extLst>
              <p:ext uri="{D42A27DB-BD31-4B8C-83A1-F6EECF244321}">
                <p14:modId xmlns:p14="http://schemas.microsoft.com/office/powerpoint/2010/main" val="3230745758"/>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7192B285-811D-4032-ADE9-5DDEB295EF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13490953"/>
      </p:ext>
    </p:extLst>
  </p:cSld>
  <p:clrMapOvr>
    <a:masterClrMapping/>
  </p:clrMapOvr>
  <p:transition spd="slow" advTm="1408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CDB86575-55F3-48BE-BD30-F26953A94DD3}"/>
              </a:ext>
            </a:extLst>
          </p:cNvPr>
          <p:cNvSpPr>
            <a:spLocks noGrp="1"/>
          </p:cNvSpPr>
          <p:nvPr>
            <p:ph type="title"/>
          </p:nvPr>
        </p:nvSpPr>
        <p:spPr>
          <a:xfrm>
            <a:off x="573409" y="559477"/>
            <a:ext cx="3765200" cy="5709931"/>
          </a:xfrm>
        </p:spPr>
        <p:txBody>
          <a:bodyPr>
            <a:normAutofit/>
          </a:bodyPr>
          <a:lstStyle/>
          <a:p>
            <a:pPr algn="ctr"/>
            <a:r>
              <a:rPr lang="en-US" sz="3600" b="1" dirty="0"/>
              <a:t>MOTIVATION AND RESEARCH GAPS</a:t>
            </a:r>
            <a:endParaRPr lang="en-AU" sz="3600" b="1" dirty="0"/>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B08EEC3C-2797-40FC-BA0A-A8BA2DAA37B4}"/>
              </a:ext>
            </a:extLst>
          </p:cNvPr>
          <p:cNvGraphicFramePr>
            <a:graphicFrameLocks noGrp="1"/>
          </p:cNvGraphicFramePr>
          <p:nvPr>
            <p:ph idx="1"/>
            <p:extLst>
              <p:ext uri="{D42A27DB-BD31-4B8C-83A1-F6EECF244321}">
                <p14:modId xmlns:p14="http://schemas.microsoft.com/office/powerpoint/2010/main" val="1285123295"/>
              </p:ext>
            </p:extLst>
          </p:nvPr>
        </p:nvGraphicFramePr>
        <p:xfrm>
          <a:off x="5024480" y="237744"/>
          <a:ext cx="6795664" cy="6382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890C532B-7B29-4BB5-AC50-634DAF1ECC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7675014"/>
      </p:ext>
    </p:extLst>
  </p:cSld>
  <p:clrMapOvr>
    <a:masterClrMapping/>
  </p:clrMapOvr>
  <p:transition spd="slow" advTm="8959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D225ECE4-E726-4AA2-979F-E91E7775B815}"/>
              </a:ext>
            </a:extLst>
          </p:cNvPr>
          <p:cNvSpPr>
            <a:spLocks noGrp="1"/>
          </p:cNvSpPr>
          <p:nvPr>
            <p:ph type="title"/>
          </p:nvPr>
        </p:nvSpPr>
        <p:spPr>
          <a:xfrm>
            <a:off x="573409" y="559477"/>
            <a:ext cx="3765200" cy="5709931"/>
          </a:xfrm>
        </p:spPr>
        <p:txBody>
          <a:bodyPr>
            <a:normAutofit/>
          </a:bodyPr>
          <a:lstStyle/>
          <a:p>
            <a:pPr marL="342900" lvl="0" indent="-342900">
              <a:lnSpc>
                <a:spcPct val="107000"/>
              </a:lnSpc>
            </a:pPr>
            <a:r>
              <a:rPr lang="en-AU" sz="3600" b="1" dirty="0">
                <a:ea typeface="Calibri" panose="020F0502020204030204" pitchFamily="34" charset="0"/>
                <a:cs typeface="Times New Roman" panose="02020603050405020304" pitchFamily="18" charset="0"/>
              </a:rPr>
              <a:t>		</a:t>
            </a:r>
            <a:r>
              <a:rPr lang="en-AU" sz="3600" b="1" dirty="0">
                <a:effectLst/>
                <a:ea typeface="Calibri" panose="020F0502020204030204" pitchFamily="34" charset="0"/>
                <a:cs typeface="Times New Roman" panose="02020603050405020304" pitchFamily="18" charset="0"/>
              </a:rPr>
              <a:t>PROJECT	 GOALS</a:t>
            </a:r>
            <a:endParaRPr lang="en-AU" sz="3600" b="1" dirty="0"/>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BA0B0C0D-46B9-4F8E-9F06-9FA48BC43FD8}"/>
              </a:ext>
            </a:extLst>
          </p:cNvPr>
          <p:cNvGraphicFramePr>
            <a:graphicFrameLocks noGrp="1"/>
          </p:cNvGraphicFramePr>
          <p:nvPr>
            <p:ph idx="1"/>
            <p:extLst>
              <p:ext uri="{D42A27DB-BD31-4B8C-83A1-F6EECF244321}">
                <p14:modId xmlns:p14="http://schemas.microsoft.com/office/powerpoint/2010/main" val="613297904"/>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94B99939-DE85-43CB-BBA2-75845107439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52415601"/>
      </p:ext>
    </p:extLst>
  </p:cSld>
  <p:clrMapOvr>
    <a:masterClrMapping/>
  </p:clrMapOvr>
  <mc:AlternateContent xmlns:mc="http://schemas.openxmlformats.org/markup-compatibility/2006">
    <mc:Choice xmlns:p14="http://schemas.microsoft.com/office/powerpoint/2010/main" Requires="p14">
      <p:transition spd="slow" p14:dur="1600" advTm="69135">
        <p14:gallery dir="l"/>
      </p:transition>
    </mc:Choice>
    <mc:Fallback>
      <p:transition spd="slow" advTm="691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2">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4">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83AF4-01C5-4F2A-96CF-5E72DE2456A9}"/>
              </a:ext>
            </a:extLst>
          </p:cNvPr>
          <p:cNvSpPr>
            <a:spLocks noGrp="1"/>
          </p:cNvSpPr>
          <p:nvPr>
            <p:ph type="title"/>
          </p:nvPr>
        </p:nvSpPr>
        <p:spPr>
          <a:xfrm>
            <a:off x="868680" y="642593"/>
            <a:ext cx="6281928" cy="1744183"/>
          </a:xfrm>
        </p:spPr>
        <p:txBody>
          <a:bodyPr>
            <a:normAutofit/>
          </a:bodyPr>
          <a:lstStyle/>
          <a:p>
            <a:pPr lvl="0"/>
            <a:r>
              <a:rPr lang="en-US" b="1" dirty="0"/>
              <a:t>FACTORS CORRELATIONS AFFECTING OUR GOALS</a:t>
            </a:r>
          </a:p>
        </p:txBody>
      </p:sp>
      <p:sp>
        <p:nvSpPr>
          <p:cNvPr id="3" name="Content Placeholder 2">
            <a:extLst>
              <a:ext uri="{FF2B5EF4-FFF2-40B4-BE49-F238E27FC236}">
                <a16:creationId xmlns:a16="http://schemas.microsoft.com/office/drawing/2014/main" id="{88E07AD5-BAC3-4E26-9CEC-D2CF3DFB9929}"/>
              </a:ext>
            </a:extLst>
          </p:cNvPr>
          <p:cNvSpPr>
            <a:spLocks noGrp="1"/>
          </p:cNvSpPr>
          <p:nvPr>
            <p:ph idx="1"/>
          </p:nvPr>
        </p:nvSpPr>
        <p:spPr>
          <a:xfrm>
            <a:off x="868680" y="2386584"/>
            <a:ext cx="6281928" cy="3648456"/>
          </a:xfrm>
        </p:spPr>
        <p:txBody>
          <a:bodyPr>
            <a:normAutofit lnSpcReduction="10000"/>
          </a:bodyPr>
          <a:lstStyle/>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Room Temperature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Number of Occupants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Relative Humidity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Outside Temperature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Solar Irradiance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Energy Consumption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HVAC Consumption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Light Fixtures Consumption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Additional Equipment Consumptions</a:t>
            </a:r>
            <a:endParaRPr lang="en-AU" dirty="0"/>
          </a:p>
          <a:p>
            <a:endParaRPr lang="en-AU" dirty="0"/>
          </a:p>
        </p:txBody>
      </p:sp>
      <p:sp>
        <p:nvSpPr>
          <p:cNvPr id="37" name="Rectangle 28">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assroom with desks and chairs&#10;&#10;Description automatically generated with medium confidence">
            <a:extLst>
              <a:ext uri="{FF2B5EF4-FFF2-40B4-BE49-F238E27FC236}">
                <a16:creationId xmlns:a16="http://schemas.microsoft.com/office/drawing/2014/main" id="{B677E797-E79E-485C-8A35-D4B447E6E773}"/>
              </a:ext>
            </a:extLst>
          </p:cNvPr>
          <p:cNvPicPr>
            <a:picLocks noChangeAspect="1"/>
          </p:cNvPicPr>
          <p:nvPr/>
        </p:nvPicPr>
        <p:blipFill>
          <a:blip r:embed="rId4"/>
          <a:stretch>
            <a:fillRect/>
          </a:stretch>
        </p:blipFill>
        <p:spPr>
          <a:xfrm>
            <a:off x="7571961" y="2119089"/>
            <a:ext cx="4620039" cy="3080026"/>
          </a:xfrm>
          <a:prstGeom prst="rect">
            <a:avLst/>
          </a:prstGeom>
        </p:spPr>
      </p:pic>
      <p:pic>
        <p:nvPicPr>
          <p:cNvPr id="5" name="Audio 4">
            <a:hlinkClick r:id="" action="ppaction://media"/>
            <a:extLst>
              <a:ext uri="{FF2B5EF4-FFF2-40B4-BE49-F238E27FC236}">
                <a16:creationId xmlns:a16="http://schemas.microsoft.com/office/drawing/2014/main" id="{601A7E42-7659-45E5-9D38-B8AB422A8C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524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advTm="18665">
        <p14:gallery dir="l"/>
      </p:transition>
    </mc:Choice>
    <mc:Fallback>
      <p:transition spd="slow" advTm="186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A3C3F781-A928-4AA7-8F21-3CB399F1BA06}"/>
              </a:ext>
            </a:extLst>
          </p:cNvPr>
          <p:cNvSpPr>
            <a:spLocks noGrp="1"/>
          </p:cNvSpPr>
          <p:nvPr>
            <p:ph type="title"/>
          </p:nvPr>
        </p:nvSpPr>
        <p:spPr>
          <a:xfrm>
            <a:off x="1066800" y="642594"/>
            <a:ext cx="10058400" cy="1371600"/>
          </a:xfrm>
        </p:spPr>
        <p:txBody>
          <a:bodyPr>
            <a:normAutofit/>
          </a:bodyPr>
          <a:lstStyle/>
          <a:p>
            <a:pPr algn="ctr"/>
            <a:r>
              <a:rPr lang="en-US" b="1" dirty="0"/>
              <a:t>MAINTAIN AND IDEAL TEMPERATURE IN THE ROOM</a:t>
            </a:r>
            <a:endParaRPr lang="en-AU" b="1" dirty="0"/>
          </a:p>
        </p:txBody>
      </p:sp>
      <p:graphicFrame>
        <p:nvGraphicFramePr>
          <p:cNvPr id="5" name="Content Placeholder 2">
            <a:extLst>
              <a:ext uri="{FF2B5EF4-FFF2-40B4-BE49-F238E27FC236}">
                <a16:creationId xmlns:a16="http://schemas.microsoft.com/office/drawing/2014/main" id="{AF6418C3-58F6-4D7C-953C-43CEC9203A97}"/>
              </a:ext>
            </a:extLst>
          </p:cNvPr>
          <p:cNvGraphicFramePr>
            <a:graphicFrameLocks noGrp="1"/>
          </p:cNvGraphicFramePr>
          <p:nvPr>
            <p:ph idx="1"/>
            <p:extLst>
              <p:ext uri="{D42A27DB-BD31-4B8C-83A1-F6EECF244321}">
                <p14:modId xmlns:p14="http://schemas.microsoft.com/office/powerpoint/2010/main" val="2011255272"/>
              </p:ext>
            </p:extLst>
          </p:nvPr>
        </p:nvGraphicFramePr>
        <p:xfrm>
          <a:off x="1066800" y="2703443"/>
          <a:ext cx="10299700" cy="3332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0976E1E-0F75-4979-A702-981A48CC156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13274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1906">
        <p15:prstTrans prst="drape"/>
      </p:transition>
    </mc:Choice>
    <mc:Fallback>
      <p:transition spd="slow" advTm="419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F781-A928-4AA7-8F21-3CB399F1BA06}"/>
              </a:ext>
            </a:extLst>
          </p:cNvPr>
          <p:cNvSpPr>
            <a:spLocks noGrp="1"/>
          </p:cNvSpPr>
          <p:nvPr>
            <p:ph type="title"/>
          </p:nvPr>
        </p:nvSpPr>
        <p:spPr>
          <a:xfrm>
            <a:off x="1066800" y="642594"/>
            <a:ext cx="10058400" cy="1371600"/>
          </a:xfrm>
        </p:spPr>
        <p:txBody>
          <a:bodyPr>
            <a:normAutofit/>
          </a:bodyPr>
          <a:lstStyle/>
          <a:p>
            <a:pPr algn="ctr"/>
            <a:r>
              <a:rPr lang="en-US" b="1" dirty="0"/>
              <a:t>DON’T EXCEED ENERGY CONSUMPTION AND ENERGY COST LIMIT</a:t>
            </a:r>
            <a:endParaRPr lang="en-AU" b="1" dirty="0"/>
          </a:p>
        </p:txBody>
      </p:sp>
      <p:graphicFrame>
        <p:nvGraphicFramePr>
          <p:cNvPr id="5" name="Content Placeholder 2">
            <a:extLst>
              <a:ext uri="{FF2B5EF4-FFF2-40B4-BE49-F238E27FC236}">
                <a16:creationId xmlns:a16="http://schemas.microsoft.com/office/drawing/2014/main" id="{AF6418C3-58F6-4D7C-953C-43CEC9203A97}"/>
              </a:ext>
            </a:extLst>
          </p:cNvPr>
          <p:cNvGraphicFramePr>
            <a:graphicFrameLocks noGrp="1"/>
          </p:cNvGraphicFramePr>
          <p:nvPr>
            <p:ph idx="1"/>
            <p:extLst>
              <p:ext uri="{D42A27DB-BD31-4B8C-83A1-F6EECF244321}">
                <p14:modId xmlns:p14="http://schemas.microsoft.com/office/powerpoint/2010/main" val="2292853577"/>
              </p:ext>
            </p:extLst>
          </p:nvPr>
        </p:nvGraphicFramePr>
        <p:xfrm>
          <a:off x="954157" y="2252870"/>
          <a:ext cx="10412343" cy="378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A2D3DDA6-FAF7-4FA1-9889-9C5A3A86E3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0329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3525">
        <p15:prstTrans prst="drape"/>
      </p:transition>
    </mc:Choice>
    <mc:Fallback>
      <p:transition spd="slow" advTm="635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42">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10;&#10;Description automatically generated">
            <a:extLst>
              <a:ext uri="{FF2B5EF4-FFF2-40B4-BE49-F238E27FC236}">
                <a16:creationId xmlns:a16="http://schemas.microsoft.com/office/drawing/2014/main" id="{2B3CD8F4-37AC-4E0E-AB09-147823A2A373}"/>
              </a:ext>
            </a:extLst>
          </p:cNvPr>
          <p:cNvPicPr>
            <a:picLocks noChangeAspect="1"/>
          </p:cNvPicPr>
          <p:nvPr/>
        </p:nvPicPr>
        <p:blipFill>
          <a:blip r:embed="rId4"/>
          <a:stretch>
            <a:fillRect/>
          </a:stretch>
        </p:blipFill>
        <p:spPr>
          <a:xfrm>
            <a:off x="198374" y="1660866"/>
            <a:ext cx="6394637" cy="3500544"/>
          </a:xfrm>
          <a:prstGeom prst="rect">
            <a:avLst/>
          </a:prstGeom>
        </p:spPr>
      </p:pic>
      <p:sp>
        <p:nvSpPr>
          <p:cNvPr id="52" name="Rectangle 44">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6">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60801-8123-47EE-9468-736E5724CF33}"/>
              </a:ext>
            </a:extLst>
          </p:cNvPr>
          <p:cNvSpPr>
            <a:spLocks noGrp="1"/>
          </p:cNvSpPr>
          <p:nvPr>
            <p:ph type="title"/>
          </p:nvPr>
        </p:nvSpPr>
        <p:spPr>
          <a:xfrm>
            <a:off x="7064082" y="642594"/>
            <a:ext cx="4472921" cy="1371600"/>
          </a:xfrm>
        </p:spPr>
        <p:txBody>
          <a:bodyPr>
            <a:normAutofit/>
          </a:bodyPr>
          <a:lstStyle/>
          <a:p>
            <a:r>
              <a:rPr lang="en-US" b="1"/>
              <a:t>ARTEFACT DATA COLLECTION</a:t>
            </a:r>
            <a:endParaRPr lang="en-AU" b="1"/>
          </a:p>
        </p:txBody>
      </p:sp>
      <p:sp>
        <p:nvSpPr>
          <p:cNvPr id="20" name="Content Placeholder 2">
            <a:extLst>
              <a:ext uri="{FF2B5EF4-FFF2-40B4-BE49-F238E27FC236}">
                <a16:creationId xmlns:a16="http://schemas.microsoft.com/office/drawing/2014/main" id="{17024F31-265A-48B5-BAC4-6B0AFDBE11A9}"/>
              </a:ext>
            </a:extLst>
          </p:cNvPr>
          <p:cNvSpPr>
            <a:spLocks noGrp="1"/>
          </p:cNvSpPr>
          <p:nvPr>
            <p:ph idx="1"/>
          </p:nvPr>
        </p:nvSpPr>
        <p:spPr>
          <a:xfrm>
            <a:off x="7064082" y="2103120"/>
            <a:ext cx="4472922" cy="3931920"/>
          </a:xfrm>
        </p:spPr>
        <p:txBody>
          <a:bodyPr>
            <a:normAutofit/>
          </a:bodyPr>
          <a:lstStyle/>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Data Collection is a vital part of my artefacts. </a:t>
            </a:r>
            <a:r>
              <a:rPr lang="en-AU">
                <a:latin typeface="Calibri" panose="020F0502020204030204" pitchFamily="34" charset="0"/>
                <a:ea typeface="Calibri" panose="020F0502020204030204" pitchFamily="34" charset="0"/>
                <a:cs typeface="Calibri" panose="020F0502020204030204" pitchFamily="34" charset="0"/>
              </a:rPr>
              <a:t>Qu</a:t>
            </a:r>
            <a:r>
              <a:rPr lang="en-AU">
                <a:effectLst/>
                <a:latin typeface="Calibri" panose="020F0502020204030204" pitchFamily="34" charset="0"/>
                <a:ea typeface="Calibri" panose="020F0502020204030204" pitchFamily="34" charset="0"/>
                <a:cs typeface="Calibri" panose="020F0502020204030204" pitchFamily="34" charset="0"/>
              </a:rPr>
              <a:t>antitative data procedures was carried out for both artefacts. </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datasets contain outside temperature, relative humidity, room temperature, energy consumption, solar irradiance and more.</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OpenWeatherMap API is used to collect the weather forecast of Waurn Pond. Solar irradiance data is collected using </a:t>
            </a:r>
            <a:r>
              <a:rPr lang="en-AU" err="1">
                <a:effectLst/>
                <a:latin typeface="Calibri" panose="020F0502020204030204" pitchFamily="34" charset="0"/>
                <a:ea typeface="Calibri" panose="020F0502020204030204" pitchFamily="34" charset="0"/>
                <a:cs typeface="Calibri" panose="020F0502020204030204" pitchFamily="34" charset="0"/>
              </a:rPr>
              <a:t>Solcast</a:t>
            </a:r>
            <a:r>
              <a:rPr lang="en-AU">
                <a:effectLst/>
                <a:latin typeface="Calibri" panose="020F0502020204030204" pitchFamily="34" charset="0"/>
                <a:ea typeface="Calibri" panose="020F0502020204030204" pitchFamily="34" charset="0"/>
                <a:cs typeface="Calibri" panose="020F0502020204030204" pitchFamily="34" charset="0"/>
              </a:rPr>
              <a:t> Toolkit API. Both these columns are used </a:t>
            </a:r>
            <a:r>
              <a:rPr lang="en-AU">
                <a:latin typeface="Calibri" panose="020F0502020204030204" pitchFamily="34" charset="0"/>
                <a:ea typeface="Calibri" panose="020F0502020204030204" pitchFamily="34" charset="0"/>
                <a:cs typeface="Calibri" panose="020F0502020204030204" pitchFamily="34" charset="0"/>
              </a:rPr>
              <a:t>for both artefacts.</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room temperature and relative humidity values were found in an online database.</a:t>
            </a:r>
          </a:p>
          <a:p>
            <a:pPr>
              <a:lnSpc>
                <a:spcPct val="100000"/>
              </a:lnSpc>
            </a:pPr>
            <a:r>
              <a:rPr lang="en-AU">
                <a:effectLst/>
                <a:latin typeface="Calibri" panose="020F0502020204030204" pitchFamily="34" charset="0"/>
                <a:ea typeface="Calibri" panose="020F0502020204030204" pitchFamily="34" charset="0"/>
                <a:cs typeface="Calibri" panose="020F0502020204030204" pitchFamily="34" charset="0"/>
              </a:rPr>
              <a:t>The HVAC, Light and Additional Equipment consumption values were researched thoroughly.</a:t>
            </a:r>
            <a:endParaRPr lang="en-AU">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AU"/>
          </a:p>
        </p:txBody>
      </p:sp>
      <p:pic>
        <p:nvPicPr>
          <p:cNvPr id="3" name="Audio 2">
            <a:hlinkClick r:id="" action="ppaction://media"/>
            <a:extLst>
              <a:ext uri="{FF2B5EF4-FFF2-40B4-BE49-F238E27FC236}">
                <a16:creationId xmlns:a16="http://schemas.microsoft.com/office/drawing/2014/main" id="{56F8E261-30F0-4A38-B082-A6214F8A6C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92469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Tm="66651">
        <p:split orient="vert"/>
      </p:transition>
    </mc:Choice>
    <mc:Fallback>
      <p:transition spd="slow" advTm="6665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{794D9DF0-5249-48EE-BBC1-F0459CD28D47}tf11531919_win32</Template>
  <TotalTime>574</TotalTime>
  <Words>1247</Words>
  <Application>Microsoft Office PowerPoint</Application>
  <PresentationFormat>Widescreen</PresentationFormat>
  <Paragraphs>102</Paragraphs>
  <Slides>17</Slides>
  <Notes>1</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Avenir Next LT Pro</vt:lpstr>
      <vt:lpstr>Avenir Next LT Pro Light</vt:lpstr>
      <vt:lpstr>Calibri</vt:lpstr>
      <vt:lpstr>Garamond</vt:lpstr>
      <vt:lpstr>Symbol</vt:lpstr>
      <vt:lpstr>Wingdings</vt:lpstr>
      <vt:lpstr>SavonVTI</vt:lpstr>
      <vt:lpstr>Optimal Solutions for Occupant Satisfaction in Microgrid Environment  </vt:lpstr>
      <vt:lpstr>INTRODUCTION</vt:lpstr>
      <vt:lpstr>TABLE OF CONTENTS</vt:lpstr>
      <vt:lpstr>MOTIVATION AND RESEARCH GAPS</vt:lpstr>
      <vt:lpstr>  PROJECT  GOALS</vt:lpstr>
      <vt:lpstr>FACTORS CORRELATIONS AFFECTING OUR GOALS</vt:lpstr>
      <vt:lpstr>MAINTAIN AND IDEAL TEMPERATURE IN THE ROOM</vt:lpstr>
      <vt:lpstr>DON’T EXCEED ENERGY CONSUMPTION AND ENERGY COST LIMIT</vt:lpstr>
      <vt:lpstr>ARTEFACT DATA COLLECTION</vt:lpstr>
      <vt:lpstr>NODE RED SIMULATION</vt:lpstr>
      <vt:lpstr>NODE RED SIMULATION</vt:lpstr>
      <vt:lpstr>REGRESSION ANALYSIS </vt:lpstr>
      <vt:lpstr>REGRESSION ANALYSIS- GOAL 1</vt:lpstr>
      <vt:lpstr>REGRESSION ANALYSIS- GOAL 2</vt:lpstr>
      <vt:lpstr>FINAL RESULTS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Scenarios simulations for Microgrid environments</dc:title>
  <dc:creator>Utsav S</dc:creator>
  <cp:lastModifiedBy>Utsav S</cp:lastModifiedBy>
  <cp:revision>3</cp:revision>
  <dcterms:created xsi:type="dcterms:W3CDTF">2021-06-01T15:39:32Z</dcterms:created>
  <dcterms:modified xsi:type="dcterms:W3CDTF">2021-10-05T12:20:25Z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